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A393-8EA4-4DDD-8940-FCADEB672B18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BE3F-2FD0-4B30-B79C-D024A43E6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BF72-5DD5-4D0E-8ED1-CB2AE2E09D89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9114-5A0D-4EDD-927C-1F4870C1C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0A37-EF56-4A14-85CD-75AAD7BC420A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EDDD-5BFD-4B85-80BE-007E05A8A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2288-8DD7-42E3-AB97-2B4A08788726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C465-2980-461F-B14B-30B17F142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B024-7794-429F-AC38-9E87F07F191B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6F8F0-4D12-4B7B-9F18-3C3CB04AF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5D8C-8304-4B3C-93D5-1FAC4A13B670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5BD3-0697-4C05-AFC8-12726133E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3A28-F6AA-425E-BEA5-D3034EF56195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C2DC6-7935-4760-84BA-5E1FF1BDA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FE34-440B-4D7A-B2E8-C4EB08BFF34F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AC6E9-19BC-4555-B0EC-755559454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2C23-08C9-449C-A0A5-A01F384D604E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2E4C-8499-4973-8870-179092976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5630-F9AB-404F-A1C3-5D8BE4589CC2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F977-3880-48FA-89B6-D08E4202B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1F04-86D9-4BDC-8D30-27AD953C8ACE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E8EB-926E-4331-A8A4-264455464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5EDF0D-6488-4094-B091-C8FD3DC6A3F2}" type="datetimeFigureOut">
              <a:rPr lang="ru-RU"/>
              <a:pPr>
                <a:defRPr/>
              </a:pPr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0E4B2A-07A0-419D-9C91-16D48FDB7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0813" y="3929063"/>
            <a:ext cx="2000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</a:t>
            </a:r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7688" y="571500"/>
            <a:ext cx="4500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ши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714375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Сухость моря</a:t>
            </a:r>
          </a:p>
          <a:p>
            <a:r>
              <a:rPr lang="ru-RU" sz="3600" b="1">
                <a:latin typeface="Calibri" pitchFamily="34" charset="0"/>
              </a:rPr>
              <a:t> на распутье</a:t>
            </a:r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188"/>
            <a:ext cx="9144000" cy="721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2286000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Слёзы - вечность</a:t>
            </a:r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00063" y="2286000"/>
            <a:ext cx="3143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Вечность</a:t>
            </a:r>
          </a:p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сути</a:t>
            </a:r>
          </a:p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потерялась</a:t>
            </a:r>
          </a:p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мире </a:t>
            </a:r>
          </a:p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муки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57938" y="3786188"/>
            <a:ext cx="2786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В чувствах мысли одиноко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25" y="642938"/>
            <a:ext cx="3643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 сердце взгляда есть тоска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29250" y="428625"/>
            <a:ext cx="2928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Жизнь забыта, </a:t>
            </a:r>
          </a:p>
          <a:p>
            <a:r>
              <a:rPr lang="ru-RU" sz="3200" b="1">
                <a:latin typeface="Calibri" pitchFamily="34" charset="0"/>
              </a:rPr>
              <a:t>но прохожий мне дыханье дарит всё же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24</cp:revision>
  <dcterms:created xsi:type="dcterms:W3CDTF">2009-12-16T05:47:57Z</dcterms:created>
  <dcterms:modified xsi:type="dcterms:W3CDTF">2013-12-06T19:34:28Z</dcterms:modified>
</cp:coreProperties>
</file>