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5" r:id="rId6"/>
    <p:sldId id="266" r:id="rId7"/>
    <p:sldId id="271" r:id="rId8"/>
    <p:sldId id="272" r:id="rId9"/>
    <p:sldId id="273" r:id="rId10"/>
    <p:sldId id="270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204D-4FA0-437C-9977-7D9D2691EBEF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14EB-52E2-49C8-8FCD-ACCFB2F42F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2862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Главный вопрос социально-значимого проекта: «</a:t>
            </a:r>
            <a:r>
              <a:rPr lang="ru-RU" dirty="0" smtClean="0">
                <a:solidFill>
                  <a:schemeClr val="accent1"/>
                </a:solidFill>
              </a:rPr>
              <a:t>Зачем люди общаются?»</a:t>
            </a:r>
          </a:p>
          <a:p>
            <a:r>
              <a:rPr lang="ru-RU" dirty="0" smtClean="0"/>
              <a:t>Задачи: </a:t>
            </a:r>
            <a:r>
              <a:rPr lang="ru-RU" dirty="0" smtClean="0">
                <a:solidFill>
                  <a:schemeClr val="accent1"/>
                </a:solidFill>
              </a:rPr>
              <a:t>найти того, для кого общение сейчас жизненно необходимо.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Цель: экзамен на человечность.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Проблема:</a:t>
            </a:r>
            <a:r>
              <a:rPr lang="ru-RU" dirty="0" smtClean="0">
                <a:solidFill>
                  <a:schemeClr val="accent1"/>
                </a:solidFill>
              </a:rPr>
              <a:t> могут ли стать друзьями люди, незнакомые друг с другом; люди разных поколений; люди, которых разделяет расстояние?</a:t>
            </a:r>
          </a:p>
          <a:p>
            <a:r>
              <a:rPr lang="ru-RU" sz="2400" dirty="0" smtClean="0"/>
              <a:t>Участники проекта: </a:t>
            </a:r>
            <a:r>
              <a:rPr lang="ru-RU" sz="2400" dirty="0" smtClean="0">
                <a:solidFill>
                  <a:schemeClr val="tx2"/>
                </a:solidFill>
              </a:rPr>
              <a:t>5 класс </a:t>
            </a:r>
            <a:r>
              <a:rPr lang="ru-RU" sz="2400" dirty="0" err="1" smtClean="0">
                <a:solidFill>
                  <a:schemeClr val="tx2"/>
                </a:solidFill>
              </a:rPr>
              <a:t>моу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сош</a:t>
            </a:r>
            <a:r>
              <a:rPr lang="ru-RU" sz="2400" dirty="0" smtClean="0">
                <a:solidFill>
                  <a:schemeClr val="tx2"/>
                </a:solidFill>
              </a:rPr>
              <a:t> № 1 г. Хвалынска Саратовской области.</a:t>
            </a:r>
          </a:p>
          <a:p>
            <a:r>
              <a:rPr lang="ru-RU" sz="2400" dirty="0" smtClean="0"/>
              <a:t>Учитель: </a:t>
            </a:r>
            <a:r>
              <a:rPr lang="ru-RU" sz="2400" dirty="0" err="1" smtClean="0"/>
              <a:t>Хатькова</a:t>
            </a:r>
            <a:r>
              <a:rPr lang="ru-RU" sz="2400" dirty="0" smtClean="0"/>
              <a:t> С. А.</a:t>
            </a:r>
          </a:p>
          <a:p>
            <a:r>
              <a:rPr lang="ru-RU" sz="2400" dirty="0" smtClean="0"/>
              <a:t>2012-2013 учебный год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ДОКУМЕНТЫ\армия\x_38d3ee9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000109"/>
            <a:ext cx="4714907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92919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Тема и Саша вернулись из армии в конце ноября 2013 г. Они были у нас в гостях на классном часе. Мы ждём возвращения в декабре Аслана. А скоро будем поддерживать Петю и Николая Олейников: им тоже предстоят нелёгкие армейские будни.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ДОКУМЕНТЫ\армия\hFWB314seb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714775" cy="3857652"/>
          </a:xfrm>
          <a:prstGeom prst="rect">
            <a:avLst/>
          </a:prstGeom>
          <a:noFill/>
        </p:spPr>
      </p:pic>
      <p:pic>
        <p:nvPicPr>
          <p:cNvPr id="10243" name="Picture 3" descr="D:\ДОКУМЕНТЫ\армия\g70moDZ300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4038600" cy="3727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928662" y="5286388"/>
            <a:ext cx="700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Так образно ребята отозвались о нашем проекте,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 нашем поступке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4500570"/>
            <a:ext cx="261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</a:t>
            </a:r>
            <a:r>
              <a:rPr lang="ru-RU" sz="2400" dirty="0" err="1" smtClean="0"/>
              <a:t>Талько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45720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А. </a:t>
            </a:r>
            <a:r>
              <a:rPr lang="ru-RU" sz="2400" b="1" dirty="0" err="1" smtClean="0">
                <a:solidFill>
                  <a:schemeClr val="bg1"/>
                </a:solidFill>
              </a:rPr>
              <a:t>Гасымов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F:\Camera Roll\IMG_20131023_12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714758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1500174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Экзамен на человечность, на внимание к человеку сдан.</a:t>
            </a:r>
          </a:p>
          <a:p>
            <a:endParaRPr lang="ru-RU" sz="2800" dirty="0"/>
          </a:p>
          <a:p>
            <a:r>
              <a:rPr lang="ru-RU" sz="2800" dirty="0" smtClean="0"/>
              <a:t>Поступком объяснено определение </a:t>
            </a:r>
            <a:r>
              <a:rPr lang="ru-RU" sz="2800" b="1" dirty="0" smtClean="0">
                <a:solidFill>
                  <a:srgbClr val="FF0000"/>
                </a:solidFill>
              </a:rPr>
              <a:t>настоящего верного друга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68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Эксперимент «</a:t>
            </a:r>
            <a:r>
              <a:rPr lang="ru-RU" b="1" dirty="0" smtClean="0">
                <a:solidFill>
                  <a:srgbClr val="FF0000"/>
                </a:solidFill>
              </a:rPr>
              <a:t>Письмо солдату»</a:t>
            </a:r>
          </a:p>
          <a:p>
            <a:r>
              <a:rPr lang="ru-RU" dirty="0" smtClean="0"/>
              <a:t>Предыстория</a:t>
            </a:r>
            <a:r>
              <a:rPr lang="ru-RU" sz="2600" dirty="0" smtClean="0"/>
              <a:t>: </a:t>
            </a:r>
            <a:r>
              <a:rPr lang="ru-RU" sz="2600" dirty="0" smtClean="0">
                <a:solidFill>
                  <a:schemeClr val="tx2"/>
                </a:solidFill>
              </a:rPr>
              <a:t>наш классный руководитель   </a:t>
            </a:r>
            <a:r>
              <a:rPr lang="ru-RU" sz="2600" dirty="0" smtClean="0">
                <a:solidFill>
                  <a:schemeClr val="tx2"/>
                </a:solidFill>
              </a:rPr>
              <a:t>С. А. </a:t>
            </a:r>
            <a:r>
              <a:rPr lang="ru-RU" sz="2600" dirty="0" err="1" smtClean="0">
                <a:solidFill>
                  <a:schemeClr val="tx2"/>
                </a:solidFill>
              </a:rPr>
              <a:t>Хатькова</a:t>
            </a:r>
            <a:r>
              <a:rPr lang="ru-RU" sz="2600" dirty="0" smtClean="0">
                <a:solidFill>
                  <a:schemeClr val="tx2"/>
                </a:solidFill>
              </a:rPr>
              <a:t> в 2012 г. выпустила </a:t>
            </a:r>
            <a:r>
              <a:rPr lang="ru-RU" sz="2600" dirty="0" err="1" smtClean="0">
                <a:solidFill>
                  <a:schemeClr val="tx2"/>
                </a:solidFill>
              </a:rPr>
              <a:t>одиннадцатиклассников</a:t>
            </a:r>
            <a:r>
              <a:rPr lang="ru-RU" sz="2600" dirty="0" smtClean="0">
                <a:solidFill>
                  <a:schemeClr val="tx2"/>
                </a:solidFill>
              </a:rPr>
              <a:t> и приняла нас, пятиклассников. Трое из выпускников в октябре были призваны в армию. Каждый из них шлёт из армии ей подробные письма-отчёты о своей службе.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Идея:</a:t>
            </a:r>
            <a:r>
              <a:rPr lang="ru-RU" dirty="0" smtClean="0">
                <a:solidFill>
                  <a:schemeClr val="tx2"/>
                </a:solidFill>
              </a:rPr>
              <a:t> написать всем классом большие письма каждому из выпускников, проходящих службу в армии.</a:t>
            </a:r>
          </a:p>
          <a:p>
            <a:r>
              <a:rPr lang="ru-RU" dirty="0" smtClean="0"/>
              <a:t>Цели:</a:t>
            </a:r>
            <a:r>
              <a:rPr lang="ru-RU" dirty="0" smtClean="0">
                <a:solidFill>
                  <a:schemeClr val="tx2"/>
                </a:solidFill>
              </a:rPr>
              <a:t> поддержать боевой дух солдат, организовать им надёжный тыл,  доказать на деле связь поколений выпускников школы № 1.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Camera Roll\IMG_20131023_124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143272" cy="3500462"/>
          </a:xfrm>
          <a:prstGeom prst="rect">
            <a:avLst/>
          </a:prstGeom>
          <a:noFill/>
        </p:spPr>
      </p:pic>
      <p:pic>
        <p:nvPicPr>
          <p:cNvPr id="8" name="Picture 3" descr="F:\Camera Roll\IMG_20131023_124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000396" cy="36972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1000108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письмах мы вспоминали себя маленькими, рассказывали армейские истории своих пап и  дядей, задавали вопросы, рисовали «свою армию».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:\Camera Roll\getImageCA97XXW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4071966" cy="3357586"/>
          </a:xfrm>
          <a:prstGeom prst="rect">
            <a:avLst/>
          </a:prstGeom>
          <a:noFill/>
        </p:spPr>
      </p:pic>
      <p:pic>
        <p:nvPicPr>
          <p:cNvPr id="4098" name="Picture 2" descr="D:\ДОКУМЕНТЫ\армия\Таль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071834" cy="3857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00010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мы стали получать очень тёплые, весёлые, но поучительные письма!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Артём </a:t>
            </a:r>
            <a:r>
              <a:rPr lang="ru-RU" sz="2400" dirty="0" err="1" smtClean="0"/>
              <a:t>Талько</a:t>
            </a:r>
            <a:r>
              <a:rPr lang="ru-RU" sz="2400" dirty="0" smtClean="0"/>
              <a:t>, Новосибирск, внутренние войска, будущий фельдшер.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Camera Roll\getImageCAIZK4O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857652" cy="3500461"/>
          </a:xfrm>
          <a:prstGeom prst="rect">
            <a:avLst/>
          </a:prstGeom>
          <a:noFill/>
        </p:spPr>
      </p:pic>
      <p:pic>
        <p:nvPicPr>
          <p:cNvPr id="8194" name="Picture 2" descr="D:\ДОКУМЕНТЫ\армия\VAVQ7-J0SY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2786082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072074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Александр Гурьянов, танкист, Южно-Сахалинск, будущий инспектор ГИБДД.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F:\Camera Roll\getImageCA3YBGS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D:\ДОКУМЕНТЫ\армия\yuU0tYOg3Kw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286148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5143512"/>
            <a:ext cx="674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Аслан </a:t>
            </a:r>
            <a:r>
              <a:rPr lang="ru-RU" sz="2400" dirty="0" err="1" smtClean="0"/>
              <a:t>Гасымов</a:t>
            </a:r>
            <a:r>
              <a:rPr lang="ru-RU" sz="2400" dirty="0" smtClean="0"/>
              <a:t>, артиллерист, будущий стоматолог.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ДОКУМЕНТЫ\армия\GjY_lBYlBJM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072231" cy="3971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14298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</a:t>
            </a:r>
            <a:r>
              <a:rPr lang="ru-RU" sz="2400" smtClean="0"/>
              <a:t>гордостью рассказали </a:t>
            </a:r>
            <a:r>
              <a:rPr lang="ru-RU" sz="2400" dirty="0" smtClean="0"/>
              <a:t>своим сослуживцам о нас, о нашей школе.  И их товарищи тоже написали нам «отеческие» письма.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2786058"/>
            <a:ext cx="296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Сослуживцы Артёма </a:t>
            </a:r>
            <a:r>
              <a:rPr lang="ru-RU" dirty="0" err="1" smtClean="0"/>
              <a:t>Талько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ДОКУМЕНТЫ\армия\zAXCS6gtWE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3857652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4929198"/>
            <a:ext cx="378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танка Александра Гурьянова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Друзей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ДОКУМЕНТЫ\армия\NC2V_DwAl5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1"/>
            <a:ext cx="6286544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585789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Артиллеристы Аслана </a:t>
            </a:r>
            <a:r>
              <a:rPr lang="ru-RU" sz="2400" dirty="0" err="1" smtClean="0"/>
              <a:t>Гасымова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  <vt:lpstr>Школа друзей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друзей</dc:title>
  <dc:creator>1</dc:creator>
  <cp:lastModifiedBy>1</cp:lastModifiedBy>
  <cp:revision>16</cp:revision>
  <dcterms:created xsi:type="dcterms:W3CDTF">2013-11-23T10:21:05Z</dcterms:created>
  <dcterms:modified xsi:type="dcterms:W3CDTF">2013-11-23T12:36:30Z</dcterms:modified>
</cp:coreProperties>
</file>