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6" r:id="rId2"/>
    <p:sldId id="277" r:id="rId3"/>
    <p:sldId id="278" r:id="rId4"/>
    <p:sldId id="279" r:id="rId5"/>
    <p:sldId id="256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94624" autoAdjust="0"/>
  </p:normalViewPr>
  <p:slideViewPr>
    <p:cSldViewPr>
      <p:cViewPr>
        <p:scale>
          <a:sx n="70" d="100"/>
          <a:sy n="70" d="100"/>
        </p:scale>
        <p:origin x="-11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EFA280E-D225-45E4-9BAC-AA4E9993A015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ADA6970-CFAF-45FB-B54A-DF17417BB0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87B0E1-417B-4253-A6AF-0D032D58BC19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F7032-5CE6-49D4-89A4-0EEB5DC62892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9FBF8-8699-4BB2-8011-032499B9A8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4C15E-FE94-4509-AA22-866686724F55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9A617-85D8-424C-9BAF-36F48F733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7E70A-4088-45A4-9297-E1D3DC87AE38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528E6-372F-4B4D-AE78-169EDD823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37B5B-8DBB-45BA-A1C0-1A9AE67E2A01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2BCA0-2007-48DE-8200-D04B9C9FF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06798-4251-465B-9FA8-5060E9BF44E2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9C993-F556-4393-A6AD-3366CB7AB4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67F18-7447-47F9-929A-909C2C01B221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C4625-E51B-4A9B-87D3-B9CAB354FA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40717-51AC-4453-A818-3E0B011FCB39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A4DEF-E303-404B-BC1E-024ED19769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7530-9DDC-4518-A3EB-9BD74BF6F36B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E8E20-0E28-4C9C-A45A-C5E616536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2CA7F-3BFB-48BF-A8E2-FE86E71EB85C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F632C-1E8A-40FB-AA0F-9A2C3620A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E7889-5DB4-45FD-891B-F60479D0124F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162D2-2044-4060-B0F0-C90E21B0AF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ECE48-87C4-49F1-8E2E-C8594F1DA62B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C63D6-9BC8-474A-A533-010253ADC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365386-5F8B-42DA-AC0B-D3AFDD262E35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8868B9-75F3-41B4-900B-FC7E65359E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5143500"/>
          </a:xfrm>
        </p:spPr>
        <p:txBody>
          <a:bodyPr/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b="1" smtClean="0">
                <a:solidFill>
                  <a:schemeClr val="tx2"/>
                </a:solidFill>
              </a:rPr>
              <a:t>Эйдос-конспект на уроках русского языка и литературы</a:t>
            </a:r>
            <a:br>
              <a:rPr lang="ru-RU" b="1" smtClean="0">
                <a:solidFill>
                  <a:schemeClr val="tx2"/>
                </a:solidFill>
              </a:rPr>
            </a:br>
            <a:r>
              <a:rPr lang="ru-RU" smtClean="0"/>
              <a:t>Учитель: Хатькова С. А.</a:t>
            </a:r>
            <a:br>
              <a:rPr lang="ru-RU" smtClean="0"/>
            </a:br>
            <a:r>
              <a:rPr lang="ru-RU" smtClean="0"/>
              <a:t>моу сош № 1 г. Хвалынска Саратовской области</a:t>
            </a:r>
            <a:br>
              <a:rPr lang="ru-RU" smtClean="0"/>
            </a:br>
            <a:r>
              <a:rPr lang="ru-RU" smtClean="0"/>
              <a:t>2013</a:t>
            </a:r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300"/>
          </a:xfrm>
        </p:spPr>
        <p:txBody>
          <a:bodyPr/>
          <a:lstStyle/>
          <a:p>
            <a:pPr eaLnBrk="1" hangingPunct="1"/>
            <a:r>
              <a:rPr lang="ru-RU" b="1" smtClean="0"/>
              <a:t>Эйдос-конспект</a:t>
            </a:r>
            <a:br>
              <a:rPr lang="ru-RU" b="1" smtClean="0"/>
            </a:br>
            <a:r>
              <a:rPr lang="ru-RU" b="1" smtClean="0"/>
              <a:t>(</a:t>
            </a:r>
            <a:r>
              <a:rPr lang="ru-RU" sz="3100" b="1" smtClean="0"/>
              <a:t>Эйдос – вид, красота, субстанциальная идея.)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2071688"/>
            <a:ext cx="4038600" cy="3911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Определение: </a:t>
            </a: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 err="1" smtClean="0"/>
              <a:t>эйдос-конспект</a:t>
            </a:r>
            <a:r>
              <a:rPr lang="ru-RU" dirty="0" smtClean="0"/>
              <a:t> –изображение и краткое рассуждение (уже данное ученику или требуемое от ученика), интерпретирующее темы, образы увиденного.</a:t>
            </a:r>
          </a:p>
        </p:txBody>
      </p:sp>
      <p:sp>
        <p:nvSpPr>
          <p:cNvPr id="3076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14563"/>
            <a:ext cx="4038600" cy="3911600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УТ</a:t>
            </a:r>
            <a:r>
              <a:rPr lang="ru-RU" dirty="0" smtClean="0"/>
              <a:t>:  «Основные изобразительно-выразительные средства языка. Функционально-смысловые типы речи: описание, повествование, рассуждение».</a:t>
            </a:r>
          </a:p>
        </p:txBody>
      </p:sp>
    </p:spTree>
  </p:cSld>
  <p:clrMapOvr>
    <a:masterClrMapping/>
  </p:clrMapOvr>
  <p:transition spd="slow" advClick="0" advTm="7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928687"/>
          </a:xfrm>
        </p:spPr>
        <p:txBody>
          <a:bodyPr/>
          <a:lstStyle/>
          <a:p>
            <a:pPr eaLnBrk="1" hangingPunct="1"/>
            <a:r>
              <a:rPr lang="ru-RU" b="1" smtClean="0"/>
              <a:t>Эйдос-конспект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1285875"/>
            <a:ext cx="4281488" cy="37147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b="1" i="1" smtClean="0"/>
              <a:t>Дидактические цели: </a:t>
            </a:r>
          </a:p>
          <a:p>
            <a:pPr eaLnBrk="1" hangingPunct="1"/>
            <a:r>
              <a:rPr lang="ru-RU" smtClean="0"/>
              <a:t>активизация воображения учащихся;</a:t>
            </a:r>
          </a:p>
          <a:p>
            <a:pPr eaLnBrk="1" hangingPunct="1"/>
            <a:r>
              <a:rPr lang="ru-RU" smtClean="0"/>
              <a:t> развитие  их абстрактного  мышления, творческих способностей.</a:t>
            </a:r>
          </a:p>
          <a:p>
            <a:pPr eaLnBrk="1" hangingPunct="1"/>
            <a:endParaRPr lang="ru-RU" smtClean="0"/>
          </a:p>
        </p:txBody>
      </p:sp>
      <p:sp>
        <p:nvSpPr>
          <p:cNvPr id="4100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000125"/>
            <a:ext cx="4038600" cy="54292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b="1" i="1" smtClean="0"/>
              <a:t>Методические задачи</a:t>
            </a:r>
            <a:r>
              <a:rPr lang="ru-RU" i="1" smtClean="0"/>
              <a:t>:</a:t>
            </a:r>
          </a:p>
          <a:p>
            <a:pPr eaLnBrk="1" hangingPunct="1"/>
            <a:r>
              <a:rPr lang="ru-RU" smtClean="0"/>
              <a:t>     осмысление художественной роли изобразительно-выразительных средств языка;</a:t>
            </a:r>
          </a:p>
          <a:p>
            <a:pPr eaLnBrk="1" hangingPunct="1"/>
            <a:r>
              <a:rPr lang="ru-RU" smtClean="0"/>
              <a:t> обучение образной речи.</a:t>
            </a:r>
          </a:p>
          <a:p>
            <a:pPr eaLnBrk="1" hangingPunct="1"/>
            <a:r>
              <a:rPr lang="ru-RU" smtClean="0"/>
              <a:t>Обучение сопоставительному анализу идей произведений.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Основы предметного обучения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/>
            <a:r>
              <a:rPr lang="ru-RU" smtClean="0"/>
              <a:t>Развитие критического мышления, предполагающего конструирование знания,</a:t>
            </a:r>
          </a:p>
          <a:p>
            <a:pPr eaLnBrk="1" hangingPunct="1"/>
            <a:r>
              <a:rPr lang="ru-RU" smtClean="0"/>
              <a:t> оксюмороны мысли проблемно развивающего обучения рассматривают художественный текст как способ и как форму освоения мира.</a:t>
            </a:r>
          </a:p>
          <a:p>
            <a:pPr eaLnBrk="1" hangingPunct="1"/>
            <a:r>
              <a:rPr lang="ru-RU" smtClean="0"/>
              <a:t>Учебная задача – позвать в текст, позвать в слово, а через слово позвать самого себя. </a:t>
            </a:r>
          </a:p>
        </p:txBody>
      </p:sp>
    </p:spTree>
  </p:cSld>
  <p:clrMapOvr>
    <a:masterClrMapping/>
  </p:clrMapOvr>
  <p:transition spd="slow" advTm="7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дминистратор\Мои документы\Моя музыка\Мои рисунки\Изображение\Изображение 008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1" name="Текст 3"/>
          <p:cNvSpPr>
            <a:spLocks noGrp="1"/>
          </p:cNvSpPr>
          <p:nvPr>
            <p:ph type="body" sz="half" idx="2"/>
          </p:nvPr>
        </p:nvSpPr>
        <p:spPr>
          <a:xfrm>
            <a:off x="3021013" y="5000625"/>
            <a:ext cx="5694362" cy="1643063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Мудрый не размышляет – он постигает, не любуется – видит,</a:t>
            </a:r>
          </a:p>
          <a:p>
            <a:pPr algn="ctr" eaLnBrk="1" hangingPunct="1"/>
            <a:r>
              <a:rPr 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 совершает – творит.</a:t>
            </a:r>
          </a:p>
          <a:p>
            <a:pPr eaLnBrk="1" hangingPunct="1"/>
            <a:endParaRPr lang="ru-RU" sz="28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9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146</Words>
  <Application>Microsoft Office PowerPoint</Application>
  <PresentationFormat>Экран (4:3)</PresentationFormat>
  <Paragraphs>20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Эйдос-конспект на уроках русского языка и литературы Учитель: Хатькова С. А. моу сош № 1 г. Хвалынска Саратовской области 2013</vt:lpstr>
      <vt:lpstr>Эйдос-конспект (Эйдос – вид, красота, субстанциальная идея.)</vt:lpstr>
      <vt:lpstr>Эйдос-конспект</vt:lpstr>
      <vt:lpstr>Основы предметного обучения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1</cp:lastModifiedBy>
  <cp:revision>67</cp:revision>
  <dcterms:created xsi:type="dcterms:W3CDTF">2009-01-28T11:44:10Z</dcterms:created>
  <dcterms:modified xsi:type="dcterms:W3CDTF">2013-12-06T20:32:31Z</dcterms:modified>
</cp:coreProperties>
</file>