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611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E635-88FA-4E7F-B450-21BCC59441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D9E-C0B8-4795-A082-791DE990F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E635-88FA-4E7F-B450-21BCC59441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D9E-C0B8-4795-A082-791DE990F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E635-88FA-4E7F-B450-21BCC59441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D9E-C0B8-4795-A082-791DE990F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E635-88FA-4E7F-B450-21BCC59441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D9E-C0B8-4795-A082-791DE990F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E635-88FA-4E7F-B450-21BCC59441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D9E-C0B8-4795-A082-791DE990F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E635-88FA-4E7F-B450-21BCC59441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D9E-C0B8-4795-A082-791DE990F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E635-88FA-4E7F-B450-21BCC59441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D9E-C0B8-4795-A082-791DE990F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E635-88FA-4E7F-B450-21BCC59441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D9E-C0B8-4795-A082-791DE990F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E635-88FA-4E7F-B450-21BCC59441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D9E-C0B8-4795-A082-791DE990F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E635-88FA-4E7F-B450-21BCC59441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D9E-C0B8-4795-A082-791DE990F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E635-88FA-4E7F-B450-21BCC59441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DD9E-C0B8-4795-A082-791DE990F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2E635-88FA-4E7F-B450-21BCC59441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6DD9E-C0B8-4795-A082-791DE990F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ажное 2\Моя музыка\Мои рисунки\Изображение\Изображение 3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214950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Одинокая радость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важное 2\Моя музыка\Мои рисунки\Изображение\Изображение 3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29256" y="5214950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Мимолётная грусть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важное 2\Моя музыка\Мои рисунки\Изображение\Изображение 16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72198" y="571480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Поцелуй жизни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рирода\CIMG37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115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72074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Увядание страданий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 природы\пчелк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15108" y="285728"/>
            <a:ext cx="2071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Мелодия отражений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247</TotalTime>
  <Words>10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1</cp:lastModifiedBy>
  <cp:revision>30</cp:revision>
  <dcterms:created xsi:type="dcterms:W3CDTF">2013-04-22T09:25:56Z</dcterms:created>
  <dcterms:modified xsi:type="dcterms:W3CDTF">2013-12-06T19:33:36Z</dcterms:modified>
</cp:coreProperties>
</file>