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A2AB-7109-4FBD-AC9D-04F5F5D37BC8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B42-D0C6-41D7-AB87-111C6A82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62FC-3BD2-41B6-9344-0A7B159A46DD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609E-982E-416B-815D-869B93AFB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3F90-73C4-4A20-B486-8DABFD6F2045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C229-8216-4971-A326-29BE98034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85B1-EE00-47DB-BCC2-966BF594F8D2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17E9-7D4C-46A8-A0AE-8B723BB66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F4CD-86AC-4E69-BF0A-084785548E91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A8C6-76FD-47E6-99AA-FA7116A66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735F6-F855-4D20-A130-5F0102332E74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EE4B-7B27-41A9-B2C6-424AD6A58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ABCE-233C-4558-B3CF-4E25B06BAE76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DB33-FA95-4151-BE48-290E6F1B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EB17-C2FF-43EB-98D4-248B361038FE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2D84-5178-4792-8FF0-E56E1083A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26DC-DF8B-4AB0-AF4F-87B991AE6C15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74BC-DC7E-4E4F-80EE-DE1E93E77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F86F-3C68-428C-97ED-3CC3EAAB4895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FFE4-6B53-4D84-A35F-0936A3A83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F7A6-34F2-432A-AAC9-CCD10BEC8C6D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9796-C758-45BB-92FC-642FF332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69480-27FE-4687-A20F-2B0002805EAE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FE9A57-DF7B-47CC-83EF-110B2C552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Путь жизни бывает заметен</a:t>
            </a:r>
          </a:p>
        </p:txBody>
      </p:sp>
      <p:pic>
        <p:nvPicPr>
          <p:cNvPr id="1026" name="Picture 2" descr="C:\Documents and Settings\Администратор\Мои документы\Моя музыка\Самые красивые места мира\Самые красивые места мира (23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00200"/>
            <a:ext cx="3714750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Администратор\Мои документы\Моя музыка\Мои рисунки\Изображение\Изображение 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571625"/>
            <a:ext cx="3643312" cy="4572000"/>
          </a:xfrm>
          <a:noFill/>
        </p:spPr>
      </p:pic>
    </p:spTree>
  </p:cSld>
  <p:clrMapOvr>
    <a:masterClrMapping/>
  </p:clrMapOvr>
  <p:transition spd="slow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25" y="5715000"/>
            <a:ext cx="5629275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Небо горит</a:t>
            </a:r>
          </a:p>
        </p:txBody>
      </p:sp>
      <p:pic>
        <p:nvPicPr>
          <p:cNvPr id="2050" name="Picture 2" descr="C:\Documents and Settings\Администратор\Мои документы\Моя музыка\Самые красивые места мира\Самые красивые места мира (95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215313" cy="5143500"/>
          </a:xfrm>
          <a:noFill/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Холод греет</a:t>
            </a:r>
          </a:p>
        </p:txBody>
      </p:sp>
      <p:pic>
        <p:nvPicPr>
          <p:cNvPr id="3074" name="Picture 2" descr="C:\Documents and Settings\Администратор\Мои документы\Моя музыка\Мои рисунки\Изображение\Изображение 7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14500"/>
            <a:ext cx="4214812" cy="40719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Администратор\Мои документы\Моя музыка\Мои рисунки\Изображение\Изображение 2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14500"/>
            <a:ext cx="4138613" cy="40719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Где-то пустота и одиночество</a:t>
            </a:r>
          </a:p>
        </p:txBody>
      </p:sp>
      <p:pic>
        <p:nvPicPr>
          <p:cNvPr id="4098" name="Picture 2" descr="C:\Documents and Settings\Администратор\Мои документы\Моя музыка\Самые красивые места мира\Самые красивые места мира (4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3" y="1600200"/>
            <a:ext cx="7929618" cy="4686320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Хрупкость держит мир </a:t>
            </a:r>
          </a:p>
        </p:txBody>
      </p:sp>
      <p:pic>
        <p:nvPicPr>
          <p:cNvPr id="5122" name="Picture 2" descr="C:\Documents and Settings\Администратор\Мои документы\Моя музыка\Самые красивые места мира\Самые красивые места мира (2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600200"/>
            <a:ext cx="7786688" cy="4686300"/>
          </a:xfrm>
          <a:noFill/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2857500"/>
          </a:xfrm>
        </p:spPr>
        <p:txBody>
          <a:bodyPr/>
          <a:lstStyle/>
          <a:p>
            <a:pPr eaLnBrk="1" hangingPunct="1"/>
            <a:r>
              <a:rPr lang="ru-RU" sz="8800" b="1" smtClean="0"/>
              <a:t>Метафоры мира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5"/>
            <a:ext cx="6400800" cy="26431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Гончарова 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8 «б» класс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Учитель: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Хатькова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С. 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Моу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сош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№ 1»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Хвалынск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2009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Путь жизни бывает заметен</vt:lpstr>
      <vt:lpstr>Слайд 2</vt:lpstr>
      <vt:lpstr>Холод греет</vt:lpstr>
      <vt:lpstr>Где-то пустота и одиночество</vt:lpstr>
      <vt:lpstr>Хрупкость держит мир </vt:lpstr>
      <vt:lpstr>Метафоры мира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жизни бывает заметен</dc:title>
  <dc:creator>Home</dc:creator>
  <cp:lastModifiedBy>1</cp:lastModifiedBy>
  <cp:revision>18</cp:revision>
  <dcterms:created xsi:type="dcterms:W3CDTF">2009-02-18T08:02:19Z</dcterms:created>
  <dcterms:modified xsi:type="dcterms:W3CDTF">2013-12-06T19:30:05Z</dcterms:modified>
</cp:coreProperties>
</file>