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BEAC-ED26-42BE-BD1C-413014462D15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B70A-7CBF-4312-9993-1193DCA3A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F759-E343-43FF-B32D-998BF2D9A38B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C75A-1F6F-4912-BABD-70A89FDFC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2722-492A-443C-ADB1-73A467E4607E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1376-0E2B-43BE-A520-DA1FE2780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3DF7-5161-4AEB-8790-995A17385F38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ECE7-0D66-46CA-A86B-E15A64810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84A2-C269-4278-8CE2-F9190FCC2A9D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63F4-302C-4205-9E01-CE906645D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3BE6-7FC0-4673-94BC-C9CBB5A61248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DE1C-3A0A-4327-AFAC-B07777C48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0E01-89D6-452E-85EE-24429212B1BE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F98B-1055-4778-860A-B51B1DB19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6C74-9F3C-4394-A4D1-169CC9AD097F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883B-A42A-4779-AE67-44E79A14A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F9027-7C8F-4DC8-A582-60CFB4C19A88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0E91-4BA3-4E55-8CA9-552C4B953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3D48-60D5-48DA-A346-091905370F15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1271-FD64-4ACA-8B2C-F856D11E4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58A6-B2BA-407F-AC1D-344CAB350815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13FB-3CE4-44EA-BC69-7C48A7042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CE946C-F4BD-4FC6-B7FE-4FF69D7ADA51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2AC1EA-1690-449A-AE5C-F32874E64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9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Изображение 09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10800000" flipV="1">
            <a:off x="214313" y="4214813"/>
            <a:ext cx="41433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Цепляют чувства тонкими корнями жизнь</a:t>
            </a:r>
          </a:p>
        </p:txBody>
      </p:sp>
    </p:spTree>
  </p:cSld>
  <p:clrMapOvr>
    <a:masterClrMapping/>
  </p:clrMapOvr>
  <p:transition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86313" y="2643188"/>
            <a:ext cx="3286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Притяженья больше нет</a:t>
            </a:r>
          </a:p>
        </p:txBody>
      </p:sp>
    </p:spTree>
  </p:cSld>
  <p:clrMapOvr>
    <a:masterClrMapping/>
  </p:clrMapOvr>
  <p:transition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4857750"/>
            <a:ext cx="3643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Брошенные мосты воспоминаний</a:t>
            </a:r>
          </a:p>
        </p:txBody>
      </p:sp>
    </p:spTree>
  </p:cSld>
  <p:clrMapOvr>
    <a:masterClrMapping/>
  </p:clrMapOvr>
  <p:transition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4786313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Ладони жизни</a:t>
            </a:r>
          </a:p>
        </p:txBody>
      </p:sp>
    </p:spTree>
  </p:cSld>
  <p:clrMapOvr>
    <a:masterClrMapping/>
  </p:clrMapOvr>
  <p:transition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9125" y="5000625"/>
            <a:ext cx="2786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Твой путь</a:t>
            </a:r>
          </a:p>
        </p:txBody>
      </p:sp>
    </p:spTree>
  </p:cSld>
  <p:clrMapOvr>
    <a:masterClrMapping/>
  </p:clrMapOvr>
  <p:transition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</TotalTime>
  <Words>15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12</cp:revision>
  <dcterms:created xsi:type="dcterms:W3CDTF">2009-04-22T10:41:25Z</dcterms:created>
  <dcterms:modified xsi:type="dcterms:W3CDTF">2013-12-06T19:33:52Z</dcterms:modified>
</cp:coreProperties>
</file>