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67" r:id="rId2"/>
    <p:sldId id="266" r:id="rId3"/>
    <p:sldId id="261" r:id="rId4"/>
    <p:sldId id="263" r:id="rId5"/>
    <p:sldId id="268" r:id="rId6"/>
    <p:sldId id="270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167" autoAdjust="0"/>
    <p:restoredTop sz="94660"/>
  </p:normalViewPr>
  <p:slideViewPr>
    <p:cSldViewPr>
      <p:cViewPr>
        <p:scale>
          <a:sx n="66" d="100"/>
          <a:sy n="66" d="100"/>
        </p:scale>
        <p:origin x="-172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45640-14D6-49B9-9244-8DCA20DCD6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ED85E-081F-42B3-97FA-6CDC04FF92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4715C-4F8D-4DF9-9350-FEE57E3E96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A2FC7-E55E-4689-8FE1-E3954A8EAB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C99512C8-05D7-4D73-B417-1376AEDB06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660D08-D6A5-4A29-BE5D-EB25DEE604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A68F0-AA78-4D95-B89D-B756826667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C6C514-4877-449E-86D5-54352AEE6CC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B3A40A-8935-40E5-8FE2-FE6544FB6A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5D8D6-59D8-45B8-B446-730291D632E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110731-03A2-470E-81AA-94D6BA6FEE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6126B8D5-8225-409E-8420-CB99373CABE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 fontScale="90000"/>
          </a:bodyPr>
          <a:lstStyle/>
          <a:p>
            <a:r>
              <a:rPr lang="ru-RU" sz="53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ru-RU" sz="53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5300" dirty="0" smtClean="0">
                <a:solidFill>
                  <a:schemeClr val="tx1"/>
                </a:solidFill>
                <a:effectLst/>
                <a:latin typeface="+mn-lt"/>
              </a:rPr>
              <a:t>Я вас люблю, хоть я бешусь,</a:t>
            </a:r>
            <a:br>
              <a:rPr lang="ru-RU" sz="53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5300" dirty="0" smtClean="0">
                <a:solidFill>
                  <a:schemeClr val="tx1"/>
                </a:solidFill>
                <a:effectLst/>
                <a:latin typeface="+mn-lt"/>
              </a:rPr>
              <a:t>хоть это труд и стыд напрасный, </a:t>
            </a:r>
            <a:br>
              <a:rPr lang="ru-RU" sz="53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5300" dirty="0" smtClean="0">
                <a:solidFill>
                  <a:schemeClr val="tx1"/>
                </a:solidFill>
                <a:effectLst/>
                <a:latin typeface="+mn-lt"/>
              </a:rPr>
              <a:t>и в этой глупости несчастной</a:t>
            </a:r>
            <a:br>
              <a:rPr lang="ru-RU" sz="53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5300" dirty="0" smtClean="0">
                <a:solidFill>
                  <a:schemeClr val="tx1"/>
                </a:solidFill>
                <a:effectLst/>
                <a:latin typeface="+mn-lt"/>
              </a:rPr>
              <a:t> у ваших ног я признаюсь.</a:t>
            </a:r>
            <a:r>
              <a:rPr lang="ru-RU" sz="48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ru-RU" sz="48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4800" dirty="0" smtClean="0">
                <a:solidFill>
                  <a:schemeClr val="tx1"/>
                </a:solidFill>
                <a:effectLst/>
                <a:latin typeface="+mn-lt"/>
              </a:rPr>
              <a:t>					</a:t>
            </a:r>
            <a:r>
              <a:rPr lang="ru-RU" sz="3600" dirty="0" smtClean="0">
                <a:solidFill>
                  <a:schemeClr val="tx1"/>
                </a:solidFill>
                <a:effectLst/>
                <a:latin typeface="+mn-lt"/>
              </a:rPr>
              <a:t>А. С. Пушкин</a:t>
            </a:r>
            <a:r>
              <a:rPr lang="ru-RU" sz="4800" dirty="0" smtClean="0">
                <a:solidFill>
                  <a:schemeClr val="bg1"/>
                </a:solidFill>
                <a:effectLst/>
                <a:latin typeface="+mn-lt"/>
              </a:rPr>
              <a:t/>
            </a:r>
            <a:br>
              <a:rPr lang="ru-RU" sz="48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4800" dirty="0" smtClean="0">
                <a:solidFill>
                  <a:schemeClr val="bg1"/>
                </a:solidFill>
                <a:effectLst/>
                <a:latin typeface="+mn-lt"/>
              </a:rPr>
              <a:t> </a:t>
            </a:r>
            <a:endParaRPr lang="ru-RU" sz="4800" dirty="0">
              <a:solidFill>
                <a:schemeClr val="bg1"/>
              </a:solidFill>
              <a:effectLst/>
              <a:latin typeface="+mn-lt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6" name="Picture 5" descr="Фото Небесный дракон и солнце !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229600" cy="4392612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4100" name="Picture 5" descr="san_forest_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5124" name="Picture 5" descr="Фото природа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071546"/>
            <a:ext cx="7086600" cy="1390640"/>
          </a:xfrm>
        </p:spPr>
        <p:txBody>
          <a:bodyPr/>
          <a:lstStyle/>
          <a:p>
            <a:r>
              <a:rPr lang="ru-RU" sz="8000" dirty="0" smtClean="0">
                <a:solidFill>
                  <a:schemeClr val="tx1"/>
                </a:solidFill>
                <a:effectLst/>
                <a:latin typeface="+mn-lt"/>
              </a:rPr>
              <a:t>Любовь </a:t>
            </a:r>
            <a:endParaRPr lang="ru-RU" sz="80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85852" y="2786058"/>
            <a:ext cx="7086600" cy="1143008"/>
          </a:xfrm>
        </p:spPr>
        <p:txBody>
          <a:bodyPr>
            <a:noAutofit/>
          </a:bodyPr>
          <a:lstStyle/>
          <a:p>
            <a:r>
              <a:rPr lang="ru-RU" sz="7200" b="1" dirty="0" smtClean="0"/>
              <a:t>1.Ямб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85852" y="4071942"/>
            <a:ext cx="63579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2. Хорей</a:t>
            </a:r>
            <a:endParaRPr lang="ru-RU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428604"/>
            <a:ext cx="7786742" cy="1604954"/>
          </a:xfrm>
        </p:spPr>
        <p:txBody>
          <a:bodyPr/>
          <a:lstStyle/>
          <a:p>
            <a:r>
              <a:rPr lang="ru-RU" sz="3600" i="1" dirty="0" smtClean="0">
                <a:solidFill>
                  <a:srgbClr val="C00000"/>
                </a:solidFill>
                <a:effectLst/>
                <a:latin typeface="+mn-lt"/>
              </a:rPr>
              <a:t>1.</a:t>
            </a:r>
            <a:r>
              <a:rPr lang="ru-RU" sz="3600" i="1" dirty="0" smtClean="0">
                <a:solidFill>
                  <a:schemeClr val="tx1"/>
                </a:solidFill>
                <a:effectLst/>
                <a:latin typeface="+mn-lt"/>
              </a:rPr>
              <a:t>Трёхсложные размеры стиха. </a:t>
            </a:r>
            <a:r>
              <a:rPr lang="ru-RU" sz="3600" dirty="0" smtClean="0">
                <a:solidFill>
                  <a:schemeClr val="tx1"/>
                </a:solidFill>
                <a:effectLst/>
                <a:latin typeface="+mn-lt"/>
              </a:rPr>
              <a:t>(Словарная работа). Имена в классе. 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Исаев М.</a:t>
            </a:r>
            <a:endParaRPr lang="ru-RU" sz="3600" dirty="0">
              <a:solidFill>
                <a:srgbClr val="C00000"/>
              </a:solidFill>
              <a:effectLst/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28662" y="2071678"/>
            <a:ext cx="7786742" cy="407196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2.</a:t>
            </a:r>
            <a:r>
              <a:rPr lang="ru-RU" sz="3600" b="1" dirty="0" smtClean="0"/>
              <a:t> </a:t>
            </a:r>
            <a:r>
              <a:rPr lang="ru-RU" sz="3600" b="1" i="1" dirty="0" smtClean="0"/>
              <a:t>Дактиль.</a:t>
            </a:r>
            <a:r>
              <a:rPr lang="ru-RU" sz="3600" b="1" dirty="0" smtClean="0"/>
              <a:t> (Словарная работа) Как можно обучить? </a:t>
            </a:r>
            <a:r>
              <a:rPr lang="ru-RU" sz="3600" b="1" dirty="0" smtClean="0">
                <a:solidFill>
                  <a:srgbClr val="C00000"/>
                </a:solidFill>
              </a:rPr>
              <a:t>Сахнова В.</a:t>
            </a:r>
            <a:r>
              <a:rPr lang="ru-RU" sz="3600" b="1" dirty="0" smtClean="0"/>
              <a:t> 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3.</a:t>
            </a:r>
            <a:r>
              <a:rPr lang="ru-RU" sz="3600" b="1" dirty="0" smtClean="0"/>
              <a:t> </a:t>
            </a:r>
            <a:r>
              <a:rPr lang="ru-RU" sz="3600" b="1" i="1" dirty="0" smtClean="0"/>
              <a:t>Анапест.</a:t>
            </a:r>
            <a:r>
              <a:rPr lang="ru-RU" sz="3600" b="1" dirty="0" smtClean="0"/>
              <a:t> (Словарная работа) Как можно </a:t>
            </a:r>
            <a:r>
              <a:rPr lang="ru-RU" sz="3600" b="1" dirty="0" err="1" smtClean="0"/>
              <a:t>обучить?</a:t>
            </a:r>
            <a:r>
              <a:rPr lang="ru-RU" sz="3600" b="1" dirty="0" err="1" smtClean="0">
                <a:solidFill>
                  <a:srgbClr val="C00000"/>
                </a:solidFill>
              </a:rPr>
              <a:t>Ситор</a:t>
            </a:r>
            <a:r>
              <a:rPr lang="ru-RU" sz="3600" b="1" dirty="0" smtClean="0">
                <a:solidFill>
                  <a:srgbClr val="C00000"/>
                </a:solidFill>
              </a:rPr>
              <a:t> Д.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4.</a:t>
            </a:r>
            <a:r>
              <a:rPr lang="ru-RU" sz="3600" b="1" dirty="0" smtClean="0"/>
              <a:t> </a:t>
            </a:r>
            <a:r>
              <a:rPr lang="ru-RU" sz="3600" b="1" i="1" dirty="0" smtClean="0"/>
              <a:t>Амфибрахий</a:t>
            </a:r>
            <a:r>
              <a:rPr lang="ru-RU" sz="3600" b="1" dirty="0" smtClean="0"/>
              <a:t>. (Словарная работа) Как можно обучить? </a:t>
            </a:r>
            <a:r>
              <a:rPr lang="ru-RU" sz="3600" b="1" dirty="0" err="1" smtClean="0">
                <a:solidFill>
                  <a:srgbClr val="C00000"/>
                </a:solidFill>
              </a:rPr>
              <a:t>Сыроежкин</a:t>
            </a:r>
            <a:r>
              <a:rPr lang="ru-RU" sz="3600" b="1" dirty="0" smtClean="0">
                <a:solidFill>
                  <a:srgbClr val="C00000"/>
                </a:solidFill>
              </a:rPr>
              <a:t> С.</a:t>
            </a:r>
            <a:endParaRPr lang="ru-RU" sz="3600" b="1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110</TotalTime>
  <Words>63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 Я вас люблю, хоть я бешусь, хоть это труд и стыд напрасный,  и в этой глупости несчастной  у ваших ног я признаюсь.      А. С. Пушкин  </vt:lpstr>
      <vt:lpstr>Слайд 2</vt:lpstr>
      <vt:lpstr>Слайд 3</vt:lpstr>
      <vt:lpstr>Слайд 4</vt:lpstr>
      <vt:lpstr>Любовь </vt:lpstr>
      <vt:lpstr>1.Трёхсложные размеры стиха. (Словарная работа). Имена в классе.  Исаев М.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DJ_Diesel</dc:creator>
  <cp:lastModifiedBy>1</cp:lastModifiedBy>
  <cp:revision>33</cp:revision>
  <dcterms:created xsi:type="dcterms:W3CDTF">2011-02-08T15:10:02Z</dcterms:created>
  <dcterms:modified xsi:type="dcterms:W3CDTF">2013-12-06T17:57:25Z</dcterms:modified>
</cp:coreProperties>
</file>