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DD196FC-92D2-4C08-8EDC-EB3199796559}" type="datetimeFigureOut">
              <a:rPr lang="ru-RU"/>
              <a:pPr>
                <a:defRPr/>
              </a:pPr>
              <a:t>06.11.2013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B89408A-90EA-41F6-AFDA-BAE6E3F978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096963" y="4733925"/>
            <a:ext cx="222885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32188" y="4733925"/>
            <a:ext cx="222885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3405188" y="4702175"/>
            <a:ext cx="34925" cy="60325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42900" y="4933072"/>
            <a:ext cx="6229350" cy="1524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342900" y="1911643"/>
            <a:ext cx="6229350" cy="26416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BE7B3-C04D-4896-9DF3-78F2E6E0C74C}" type="datetimeFigureOut">
              <a:rPr lang="ru-RU"/>
              <a:pPr>
                <a:defRPr/>
              </a:pPr>
              <a:t>06.11.2013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25B0D-27A7-49CF-B9C4-FC54A0F09D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Tm="5000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DA2BB-E414-4FA8-BFA8-65B903C2CAA7}" type="datetimeFigureOut">
              <a:rPr lang="ru-RU"/>
              <a:pPr>
                <a:defRPr/>
              </a:pPr>
              <a:t>06.11.2013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AFF99-90B8-4740-8AA0-F4699BB06E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5000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AE7EC-4D5F-46B0-ABA3-397CE5359BF6}" type="datetimeFigureOut">
              <a:rPr lang="ru-RU"/>
              <a:pPr>
                <a:defRPr/>
              </a:pPr>
              <a:t>06.11.2013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D1A96-0292-44C1-B77A-42F15C0DD1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5000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42900" y="2032000"/>
            <a:ext cx="6172200" cy="609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1567D-C85E-40BE-AF2E-A44ADC8C82E6}" type="datetimeFigureOut">
              <a:rPr lang="ru-RU"/>
              <a:pPr>
                <a:defRPr/>
              </a:pPr>
              <a:t>06.11.2013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54656-B4D1-4A72-AC74-8872D366F8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5000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514350" y="6556375"/>
            <a:ext cx="5943600" cy="4763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4673600"/>
            <a:ext cx="5943600" cy="18288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4350" y="6611820"/>
            <a:ext cx="5943600" cy="1312981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9A866-5CF9-4B27-BD80-7D4B802A25DB}" type="datetimeFigureOut">
              <a:rPr lang="ru-RU"/>
              <a:pPr>
                <a:defRPr/>
              </a:pPr>
              <a:t>06.11.2013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5C726-00F7-4987-BD7F-4476017C03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5000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342900" y="2032000"/>
            <a:ext cx="3044952" cy="609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486150" y="2032000"/>
            <a:ext cx="3044952" cy="609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4CCD0-BCDD-4DEC-AB27-958B04BE0FFB}" type="datetimeFigureOut">
              <a:rPr lang="ru-RU"/>
              <a:pPr>
                <a:defRPr/>
              </a:pPr>
              <a:t>06.11.2013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1E68-F822-45B0-A3EB-B923FA1EB2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5000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422275" y="2906713"/>
            <a:ext cx="2811463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65525" y="2906713"/>
            <a:ext cx="2813050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1866124"/>
            <a:ext cx="3030141" cy="1016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342900" y="2935861"/>
            <a:ext cx="3028950" cy="52181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3487341" y="2935861"/>
            <a:ext cx="3028950" cy="52181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0726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3486151" y="1866124"/>
            <a:ext cx="3030141" cy="1016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77152-1B91-4536-8612-3318EDC7CC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2B12A-93C1-44E9-A579-B2D97907C3D4}" type="datetimeFigureOut">
              <a:rPr lang="ru-RU"/>
              <a:pPr>
                <a:defRPr/>
              </a:pPr>
              <a:t>06.11.2013</a:t>
            </a:fld>
            <a:endParaRPr lang="ru-RU"/>
          </a:p>
        </p:txBody>
      </p:sp>
    </p:spTree>
  </p:cSld>
  <p:clrMapOvr>
    <a:masterClrMapping/>
  </p:clrMapOvr>
  <p:transition advTm="5000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A866A-3896-4112-9CB7-93C9BD8F8EED}" type="datetimeFigureOut">
              <a:rPr lang="ru-RU"/>
              <a:pPr>
                <a:defRPr/>
              </a:pPr>
              <a:t>06.11.2013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AAE77-F94B-4D73-8121-D7D6873688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5000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DFC1A-53F3-44D9-A9D2-F4F5F2F26FBF}" type="datetimeFigureOut">
              <a:rPr lang="ru-RU"/>
              <a:pPr>
                <a:defRPr/>
              </a:pPr>
              <a:t>06.11.2013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DE347-3373-4A89-AD30-9D3279A77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5000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342900" y="609600"/>
            <a:ext cx="4686300" cy="7620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86350" y="2133600"/>
            <a:ext cx="1488186" cy="49784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5086350" y="609600"/>
            <a:ext cx="1485900" cy="14224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E2ABB-6F68-49B9-99A1-BC9E6EAC03D6}" type="datetimeFigureOut">
              <a:rPr lang="ru-RU"/>
              <a:pPr>
                <a:defRPr/>
              </a:pPr>
              <a:t>06.11.2013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C42D9-7633-4E7C-90A4-8D7166E028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5000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2050" y="609600"/>
            <a:ext cx="1543050" cy="14224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42900" y="609600"/>
            <a:ext cx="4514850" cy="74168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72050" y="2133600"/>
            <a:ext cx="1543050" cy="5892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9AEAB-5327-4AA0-941C-2DB547C6A4AA}" type="datetimeFigureOut">
              <a:rPr lang="ru-RU"/>
              <a:pPr>
                <a:defRPr/>
              </a:pPr>
              <a:t>06.11.2013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D22E6-45B8-4A2A-9F68-E815457CD9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5000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342900" y="1930400"/>
            <a:ext cx="6172200" cy="623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4343400" y="8270875"/>
            <a:ext cx="1943100" cy="512763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340AC7C-49D6-4443-AB0F-A2CE9F86435E}" type="datetimeFigureOut">
              <a:rPr lang="ru-RU"/>
              <a:pPr>
                <a:defRPr/>
              </a:pPr>
              <a:t>06.11.2013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1600200" y="8270875"/>
            <a:ext cx="2686050" cy="512763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6307138" y="8242300"/>
            <a:ext cx="457200" cy="6096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C2AB910-62D4-496D-AC3C-1C21CF6555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42900" y="203200"/>
            <a:ext cx="6172200" cy="16256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79" r:id="rId2"/>
    <p:sldLayoutId id="2147483788" r:id="rId3"/>
    <p:sldLayoutId id="2147483780" r:id="rId4"/>
    <p:sldLayoutId id="2147483789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ransition advTm="5000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2182" y="2285984"/>
            <a:ext cx="6032918" cy="504828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 smtClean="0"/>
              <a:t>Жизнь</a:t>
            </a:r>
            <a:endParaRPr lang="ru-RU" sz="4800" b="1" dirty="0"/>
          </a:p>
        </p:txBody>
      </p:sp>
    </p:spTree>
  </p:cSld>
  <p:clrMapOvr>
    <a:masterClrMapping/>
  </p:clrMapOvr>
  <p:transition advTm="500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857225"/>
            <a:ext cx="6172200" cy="695329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Книга жизни всегда нова.</a:t>
            </a:r>
            <a:br>
              <a:rPr lang="ru-RU" dirty="0" smtClean="0"/>
            </a:br>
            <a:r>
              <a:rPr lang="ru-RU" dirty="0" smtClean="0"/>
              <a:t> Её первые страницы интересны: </a:t>
            </a:r>
            <a:br>
              <a:rPr lang="ru-RU" dirty="0" smtClean="0"/>
            </a:br>
            <a:r>
              <a:rPr lang="ru-RU" dirty="0" smtClean="0"/>
              <a:t>первый вдох, первый крик, первый урок.</a:t>
            </a:r>
            <a:br>
              <a:rPr lang="ru-RU" dirty="0" smtClean="0"/>
            </a:br>
            <a:r>
              <a:rPr lang="ru-RU" dirty="0" smtClean="0"/>
              <a:t> А последняя страница на замке: разгадка жизни от нас удалена.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7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571473"/>
            <a:ext cx="6172200" cy="723905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Древо жизни</a:t>
            </a:r>
            <a:br>
              <a:rPr lang="ru-RU" smtClean="0"/>
            </a:br>
            <a:r>
              <a:rPr lang="ru-RU" smtClean="0"/>
              <a:t> корнями цепляется за вечность, ветвями закрывает нас от напасти. Листья дней трепещут безвольно. Ясность неба, как символ смысла жизни, не тревожит. </a:t>
            </a:r>
            <a:br>
              <a:rPr lang="ru-RU" smtClean="0"/>
            </a:br>
            <a:r>
              <a:rPr lang="ru-RU" smtClean="0"/>
              <a:t>Мир одухотворён.</a:t>
            </a:r>
            <a:br>
              <a:rPr lang="ru-RU" smtClean="0"/>
            </a:br>
            <a:endParaRPr lang="ru-RU"/>
          </a:p>
        </p:txBody>
      </p:sp>
    </p:spTree>
  </p:cSld>
  <p:clrMapOvr>
    <a:masterClrMapping/>
  </p:clrMapOvr>
  <p:transition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04" y="1714481"/>
            <a:ext cx="6086496" cy="407196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Жизнь, </a:t>
            </a:r>
            <a:br>
              <a:rPr lang="ru-RU" smtClean="0"/>
            </a:br>
            <a:r>
              <a:rPr lang="ru-RU" smtClean="0"/>
              <a:t>зашторенная закатом. Туманность дней – </a:t>
            </a:r>
            <a:br>
              <a:rPr lang="ru-RU" smtClean="0"/>
            </a:br>
            <a:r>
              <a:rPr lang="ru-RU" smtClean="0"/>
              <a:t>форма будущего. Рассеянный горизонт влечёт.</a:t>
            </a:r>
            <a:br>
              <a:rPr lang="ru-RU" smtClean="0"/>
            </a:br>
            <a:r>
              <a:rPr lang="ru-RU" smtClean="0"/>
              <a:t> </a:t>
            </a:r>
            <a:endParaRPr lang="ru-RU"/>
          </a:p>
        </p:txBody>
      </p:sp>
    </p:spTree>
  </p:cSld>
  <p:clrMapOvr>
    <a:masterClrMapping/>
  </p:clrMapOvr>
  <p:transition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8800"/>
                            </p:stCondLst>
                            <p:childTnLst>
                              <p:par>
                                <p:cTn id="10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342900" y="1828800"/>
            <a:ext cx="6172200" cy="502921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Осень жизни печальна. Чувственный листопад недолог.</a:t>
            </a:r>
            <a:br>
              <a:rPr lang="ru-RU" smtClean="0"/>
            </a:br>
            <a:r>
              <a:rPr lang="ru-RU" smtClean="0"/>
              <a:t> Река времени остывает. Мир сгущается, сужается, тяжелеет.</a:t>
            </a:r>
            <a:br>
              <a:rPr lang="ru-RU" smtClean="0"/>
            </a:br>
            <a:r>
              <a:rPr lang="ru-RU" smtClean="0"/>
              <a:t> Ты угасающий миг вечности.</a:t>
            </a:r>
            <a:br>
              <a:rPr lang="ru-RU" smtClean="0"/>
            </a:br>
            <a:endParaRPr lang="ru-RU"/>
          </a:p>
        </p:txBody>
      </p:sp>
    </p:spTree>
  </p:cSld>
  <p:clrMapOvr>
    <a:masterClrMapping/>
  </p:clrMapOvr>
  <p:transition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250"/>
                            </p:stCondLst>
                            <p:childTnLst>
                              <p:par>
                                <p:cTn id="13" presetID="38" presetClass="exit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342900" y="1828800"/>
            <a:ext cx="6172200" cy="44577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Пролетит птица.</a:t>
            </a:r>
            <a:br>
              <a:rPr lang="ru-RU" smtClean="0"/>
            </a:br>
            <a:r>
              <a:rPr lang="ru-RU" smtClean="0"/>
              <a:t> Слетят с веток листья. Поймаешь паутинку.</a:t>
            </a:r>
            <a:br>
              <a:rPr lang="ru-RU" smtClean="0"/>
            </a:br>
            <a:r>
              <a:rPr lang="ru-RU" smtClean="0"/>
              <a:t> Ты живёшь.</a:t>
            </a:r>
            <a:br>
              <a:rPr lang="ru-RU" smtClean="0"/>
            </a:br>
            <a:endParaRPr lang="ru-RU"/>
          </a:p>
        </p:txBody>
      </p:sp>
    </p:spTree>
  </p:cSld>
  <p:clrMapOvr>
    <a:masterClrMapping/>
  </p:clrMapOvr>
  <p:transition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800"/>
                            </p:stCondLst>
                            <p:childTnLst>
                              <p:par>
                                <p:cTn id="11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3600"/>
                            </p:stCondLst>
                            <p:childTnLst>
                              <p:par>
                                <p:cTn id="16" presetID="45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342900" y="1214414"/>
            <a:ext cx="6172200" cy="507209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Приветствуешь утро. Заполняешь день заботами. </a:t>
            </a:r>
            <a:br>
              <a:rPr lang="ru-RU" smtClean="0"/>
            </a:br>
            <a:r>
              <a:rPr lang="ru-RU" smtClean="0"/>
              <a:t>Ночью пьёшь сны.</a:t>
            </a:r>
            <a:br>
              <a:rPr lang="ru-RU" smtClean="0"/>
            </a:br>
            <a:r>
              <a:rPr lang="ru-RU" smtClean="0"/>
              <a:t> Ты живёшь.</a:t>
            </a:r>
            <a:br>
              <a:rPr lang="ru-RU" smtClean="0"/>
            </a:br>
            <a:endParaRPr lang="ru-RU"/>
          </a:p>
        </p:txBody>
      </p:sp>
    </p:spTree>
  </p:cSld>
  <p:clrMapOvr>
    <a:masterClrMapping/>
  </p:clrMapOvr>
  <p:transition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300"/>
                            </p:stCondLst>
                            <p:childTnLst>
                              <p:par>
                                <p:cTn id="12" presetID="55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342900" y="1828800"/>
            <a:ext cx="6172200" cy="374333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Всё вернее бы стать препинания знаком, </a:t>
            </a:r>
            <a:br>
              <a:rPr lang="ru-RU" smtClean="0"/>
            </a:br>
            <a:r>
              <a:rPr lang="ru-RU" smtClean="0"/>
              <a:t>чтоб собой отделять только плевел от злака.</a:t>
            </a:r>
            <a:endParaRPr lang="ru-RU"/>
          </a:p>
        </p:txBody>
      </p:sp>
    </p:spTree>
  </p:cSld>
  <p:clrMapOvr>
    <a:masterClrMapping/>
  </p:clrMapOvr>
  <p:transition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9" presetID="17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42" y="928662"/>
            <a:ext cx="5943600" cy="2859094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Книгу жизни раскрывали учащиеся 10 класса.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604" y="3786182"/>
            <a:ext cx="5943600" cy="250033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Шестакова О, 10 класс</a:t>
            </a:r>
            <a:endParaRPr lang="ru-RU" sz="2800" dirty="0" smtClean="0"/>
          </a:p>
          <a:p>
            <a:pPr eaLnBrk="1" hangingPunct="1">
              <a:defRPr/>
            </a:pPr>
            <a:r>
              <a:rPr lang="ru-RU" sz="2800" dirty="0" smtClean="0"/>
              <a:t>Учитель: </a:t>
            </a:r>
            <a:r>
              <a:rPr lang="ru-RU" sz="2800" dirty="0" err="1" smtClean="0"/>
              <a:t>Хатькова</a:t>
            </a:r>
            <a:r>
              <a:rPr lang="ru-RU" sz="2800" dirty="0" smtClean="0"/>
              <a:t> С. А.</a:t>
            </a:r>
          </a:p>
          <a:p>
            <a:pPr eaLnBrk="1" hangingPunct="1">
              <a:defRPr/>
            </a:pPr>
            <a:r>
              <a:rPr lang="ru-RU" sz="2800" dirty="0" smtClean="0"/>
              <a:t>Г. Хвалынск, </a:t>
            </a:r>
          </a:p>
          <a:p>
            <a:pPr eaLnBrk="1" hangingPunct="1">
              <a:defRPr/>
            </a:pPr>
            <a:r>
              <a:rPr lang="ru-RU" sz="2800" dirty="0" smtClean="0"/>
              <a:t>Саратовская область, </a:t>
            </a:r>
            <a:r>
              <a:rPr lang="ru-RU" sz="2800" dirty="0" err="1" smtClean="0"/>
              <a:t>сош</a:t>
            </a:r>
            <a:r>
              <a:rPr lang="ru-RU" sz="2800" dirty="0" smtClean="0"/>
              <a:t> № 1</a:t>
            </a:r>
          </a:p>
          <a:p>
            <a:pPr eaLnBrk="1" hangingPunct="1">
              <a:defRPr/>
            </a:pPr>
            <a:r>
              <a:rPr lang="ru-RU" sz="2800" dirty="0" smtClean="0"/>
              <a:t> 2012 г.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ransition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000"/>
                            </p:stCondLst>
                            <p:childTnLst>
                              <p:par>
                                <p:cTn id="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434</TotalTime>
  <Words>68</Words>
  <Application>Microsoft Office PowerPoint</Application>
  <PresentationFormat>Экран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Жизнь</vt:lpstr>
      <vt:lpstr>Книга жизни всегда нова.  Её первые страницы интересны:  первый вдох, первый крик, первый урок.  А последняя страница на замке: разгадка жизни от нас удалена. </vt:lpstr>
      <vt:lpstr>Древо жизни  корнями цепляется за вечность, ветвями закрывает нас от напасти. Листья дней трепещут безвольно. Ясность неба, как символ смысла жизни, не тревожит.  Мир одухотворён. </vt:lpstr>
      <vt:lpstr>Жизнь,  зашторенная закатом. Туманность дней –  форма будущего. Рассеянный горизонт влечёт.  </vt:lpstr>
      <vt:lpstr>Осень жизни печальна. Чувственный листопад недолог.  Река времени остывает. Мир сгущается, сужается, тяжелеет.  Ты угасающий миг вечности. </vt:lpstr>
      <vt:lpstr>Пролетит птица.  Слетят с веток листья. Поймаешь паутинку.  Ты живёшь. </vt:lpstr>
      <vt:lpstr>Приветствуешь утро. Заполняешь день заботами.  Ночью пьёшь сны.  Ты живёшь. </vt:lpstr>
      <vt:lpstr>Всё вернее бы стать препинания знаком,  чтоб собой отделять только плевел от злака.</vt:lpstr>
      <vt:lpstr>Книгу жизни раскрывали учащиеся 10 класса.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way.</dc:title>
  <dc:creator>Home</dc:creator>
  <cp:lastModifiedBy>1</cp:lastModifiedBy>
  <cp:revision>50</cp:revision>
  <dcterms:created xsi:type="dcterms:W3CDTF">2007-11-24T08:22:13Z</dcterms:created>
  <dcterms:modified xsi:type="dcterms:W3CDTF">2013-11-05T20:59:17Z</dcterms:modified>
</cp:coreProperties>
</file>