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handoutMasterIdLst>
    <p:handoutMasterId r:id="rId11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6858000" cy="9144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1" d="100"/>
          <a:sy n="51" d="100"/>
        </p:scale>
        <p:origin x="-2292" y="-90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60" y="-10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DD196FC-92D2-4C08-8EDC-EB3199796559}" type="datetimeFigureOut">
              <a:rPr lang="ru-RU"/>
              <a:pPr>
                <a:defRPr/>
              </a:pPr>
              <a:t>06.11.2013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B89408A-90EA-41F6-AFDA-BAE6E3F978C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1096963" y="4733925"/>
            <a:ext cx="222885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Прямая соединительная линия 4"/>
          <p:cNvCxnSpPr/>
          <p:nvPr/>
        </p:nvCxnSpPr>
        <p:spPr>
          <a:xfrm>
            <a:off x="3532188" y="4733925"/>
            <a:ext cx="222885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Овал 5"/>
          <p:cNvSpPr/>
          <p:nvPr/>
        </p:nvSpPr>
        <p:spPr>
          <a:xfrm>
            <a:off x="3405188" y="4702175"/>
            <a:ext cx="34925" cy="60325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42900" y="4933072"/>
            <a:ext cx="6229350" cy="1524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342900" y="1911643"/>
            <a:ext cx="6229350" cy="2641600"/>
          </a:xfrm>
          <a:ln w="6350" cap="rnd">
            <a:noFill/>
          </a:ln>
        </p:spPr>
        <p:txBody>
          <a:bodyPr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7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CBE7B3-C04D-4896-9DF3-78F2E6E0C74C}" type="datetimeFigureOut">
              <a:rPr lang="ru-RU"/>
              <a:pPr>
                <a:defRPr/>
              </a:pPr>
              <a:t>06.11.2013</a:t>
            </a:fld>
            <a:endParaRPr lang="ru-RU"/>
          </a:p>
        </p:txBody>
      </p:sp>
      <p:sp>
        <p:nvSpPr>
          <p:cNvPr id="8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125B0D-27A7-49CF-B9C4-FC54A0F09D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</p:spTree>
  </p:cSld>
  <p:clrMapOvr>
    <a:masterClrMapping/>
  </p:clrMapOvr>
  <p:transition advTm="5000">
    <p:zoom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8DA2BB-E414-4FA8-BFA8-65B903C2CAA7}" type="datetimeFigureOut">
              <a:rPr lang="ru-RU"/>
              <a:pPr>
                <a:defRPr/>
              </a:pPr>
              <a:t>06.11.2013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AFF99-90B8-4740-8AA0-F4699BB06E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5000">
    <p:zoom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4972050" y="366186"/>
            <a:ext cx="1543050" cy="78020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42900" y="366186"/>
            <a:ext cx="4514850" cy="78020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6AE7EC-4D5F-46B0-ABA3-397CE5359BF6}" type="datetimeFigureOut">
              <a:rPr lang="ru-RU"/>
              <a:pPr>
                <a:defRPr/>
              </a:pPr>
              <a:t>06.11.2013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AD1A96-0292-44C1-B77A-42F15C0DD1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5000">
    <p:zoom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342900" y="2032000"/>
            <a:ext cx="6172200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41567D-C85E-40BE-AF2E-A44ADC8C82E6}" type="datetimeFigureOut">
              <a:rPr lang="ru-RU"/>
              <a:pPr>
                <a:defRPr/>
              </a:pPr>
              <a:t>06.11.2013</a:t>
            </a:fld>
            <a:endParaRPr lang="ru-RU"/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754656-B4D1-4A72-AC74-8872D366F8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5000">
    <p:zoom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>
            <a:off x="514350" y="6556375"/>
            <a:ext cx="5943600" cy="4763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14350" y="4673600"/>
            <a:ext cx="5943600" cy="18288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14350" y="6611820"/>
            <a:ext cx="5943600" cy="1312981"/>
          </a:xfrm>
        </p:spPr>
        <p:txBody>
          <a:bodyPr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9A866-5CF9-4B27-BD80-7D4B802A25DB}" type="datetimeFigureOut">
              <a:rPr lang="ru-RU"/>
              <a:pPr>
                <a:defRPr/>
              </a:pPr>
              <a:t>06.11.2013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75C726-00F7-4987-BD7F-4476017C03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5000">
    <p:zoom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342900" y="2032000"/>
            <a:ext cx="3044952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3486150" y="2032000"/>
            <a:ext cx="3044952" cy="6096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64CCD0-BCDD-4DEC-AB27-958B04BE0FFB}" type="datetimeFigureOut">
              <a:rPr lang="ru-RU"/>
              <a:pPr>
                <a:defRPr/>
              </a:pPr>
              <a:t>06.11.2013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71E68-F822-45B0-A3EB-B923FA1EB2E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5000">
    <p:zoom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Прямая соединительная линия 6"/>
          <p:cNvCxnSpPr/>
          <p:nvPr/>
        </p:nvCxnSpPr>
        <p:spPr>
          <a:xfrm>
            <a:off x="422275" y="2906713"/>
            <a:ext cx="2811463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>
            <a:off x="3565525" y="2906713"/>
            <a:ext cx="2813050" cy="1587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42901" y="1866124"/>
            <a:ext cx="3030141" cy="1016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342900" y="2935861"/>
            <a:ext cx="3028950" cy="52181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3487341" y="2935861"/>
            <a:ext cx="3028950" cy="52181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20726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3486151" y="1866124"/>
            <a:ext cx="3030141" cy="1016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77152-1B91-4536-8612-3318EDC7CC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10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Дата 6"/>
          <p:cNvSpPr>
            <a:spLocks noGrp="1"/>
          </p:cNvSpPr>
          <p:nvPr>
            <p:ph type="dt" sz="half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2B12A-93C1-44E9-A579-B2D97907C3D4}" type="datetimeFigureOut">
              <a:rPr lang="ru-RU"/>
              <a:pPr>
                <a:defRPr/>
              </a:pPr>
              <a:t>06.11.2013</a:t>
            </a:fld>
            <a:endParaRPr lang="ru-RU"/>
          </a:p>
        </p:txBody>
      </p:sp>
    </p:spTree>
  </p:cSld>
  <p:clrMapOvr>
    <a:masterClrMapping/>
  </p:clrMapOvr>
  <p:transition advTm="5000">
    <p:zoom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A866A-3896-4112-9CB7-93C9BD8F8EED}" type="datetimeFigureOut">
              <a:rPr lang="ru-RU"/>
              <a:pPr>
                <a:defRPr/>
              </a:pPr>
              <a:t>06.11.2013</a:t>
            </a:fld>
            <a:endParaRPr lang="ru-RU"/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CAAE77-F94B-4D73-8121-D7D6873688B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5000">
    <p:zoom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3DFC1A-53F3-44D9-A9D2-F4F5F2F26FBF}" type="datetimeFigureOut">
              <a:rPr lang="ru-RU"/>
              <a:pPr>
                <a:defRPr/>
              </a:pPr>
              <a:t>06.11.2013</a:t>
            </a:fld>
            <a:endParaRPr lang="ru-RU"/>
          </a:p>
        </p:txBody>
      </p:sp>
      <p:sp>
        <p:nvSpPr>
          <p:cNvPr id="3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DDE347-3373-4A89-AD30-9D3279A771B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5000">
    <p:zoom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342900" y="609600"/>
            <a:ext cx="4686300" cy="76200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086350" y="2133600"/>
            <a:ext cx="1488186" cy="49784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5086350" y="609600"/>
            <a:ext cx="1485900" cy="14224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E2ABB-6F68-49B9-99A1-BC9E6EAC03D6}" type="datetimeFigureOut">
              <a:rPr lang="ru-RU"/>
              <a:pPr>
                <a:defRPr/>
              </a:pPr>
              <a:t>06.11.2013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C42D9-7633-4E7C-90A4-8D7166E028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5000">
    <p:zoom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72050" y="609600"/>
            <a:ext cx="1543050" cy="1422400"/>
          </a:xfrm>
        </p:spPr>
        <p:txBody>
          <a:bodyPr lIns="91440" tIns="9144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42900" y="609600"/>
            <a:ext cx="4514850" cy="74168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72050" y="2133600"/>
            <a:ext cx="1543050" cy="5892800"/>
          </a:xfrm>
        </p:spPr>
        <p:txBody>
          <a:bodyPr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9AEAB-5327-4AA0-941C-2DB547C6A4AA}" type="datetimeFigureOut">
              <a:rPr lang="ru-RU"/>
              <a:pPr>
                <a:defRPr/>
              </a:pPr>
              <a:t>06.11.2013</a:t>
            </a:fld>
            <a:endParaRPr lang="ru-RU"/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D22E6-45B8-4A2A-9F68-E815457CD96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advTm="5000">
    <p:zoom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Текст 8"/>
          <p:cNvSpPr>
            <a:spLocks noGrp="1"/>
          </p:cNvSpPr>
          <p:nvPr>
            <p:ph type="body" idx="1"/>
          </p:nvPr>
        </p:nvSpPr>
        <p:spPr bwMode="auto">
          <a:xfrm>
            <a:off x="342900" y="1930400"/>
            <a:ext cx="6172200" cy="6237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4343400" y="8270875"/>
            <a:ext cx="1943100" cy="512763"/>
          </a:xfrm>
          <a:prstGeom prst="rect">
            <a:avLst/>
          </a:prstGeom>
        </p:spPr>
        <p:txBody>
          <a:bodyPr vert="horz" anchor="ctr" anchorCtr="0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5340AC7C-49D6-4443-AB0F-A2CE9F86435E}" type="datetimeFigureOut">
              <a:rPr lang="ru-RU"/>
              <a:pPr>
                <a:defRPr/>
              </a:pPr>
              <a:t>06.11.2013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1600200" y="8270875"/>
            <a:ext cx="2686050" cy="512763"/>
          </a:xfrm>
          <a:prstGeom prst="rect">
            <a:avLst/>
          </a:prstGeom>
        </p:spPr>
        <p:txBody>
          <a:bodyPr vert="horz" anchor="ctr" anchorCtr="0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6307138" y="8242300"/>
            <a:ext cx="457200" cy="6096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600" baseline="0">
                <a:solidFill>
                  <a:schemeClr val="tx2"/>
                </a:solidFill>
                <a:latin typeface="+mn-lt"/>
              </a:defRPr>
            </a:lvl1pPr>
          </a:lstStyle>
          <a:p>
            <a:pPr>
              <a:defRPr/>
            </a:pPr>
            <a:fld id="{CC2AB910-62D4-496D-AC3C-1C21CF6555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42900" y="203200"/>
            <a:ext cx="6172200" cy="16256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79" r:id="rId2"/>
    <p:sldLayoutId id="2147483788" r:id="rId3"/>
    <p:sldLayoutId id="2147483780" r:id="rId4"/>
    <p:sldLayoutId id="2147483789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ransition advTm="5000">
    <p:zoom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lang="en-US" sz="4200" kern="1200" spc="-10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rgbClr val="F9F9F9"/>
          </a:solidFill>
          <a:latin typeface="Constantia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2"/>
        </a:buClr>
        <a:buSzPct val="8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4888" indent="-228600" algn="l" rtl="0" eaLnBrk="0" fontAlgn="base" hangingPunct="0">
        <a:spcBef>
          <a:spcPts val="300"/>
        </a:spcBef>
        <a:spcAft>
          <a:spcPct val="0"/>
        </a:spcAft>
        <a:buClr>
          <a:srgbClr val="B37732"/>
        </a:buClr>
        <a:buSzPct val="85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79525" indent="-228600" algn="l" rtl="0" eaLnBrk="0" fontAlgn="base" hangingPunct="0">
        <a:spcBef>
          <a:spcPts val="300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163" indent="-228600" algn="l" rtl="0" eaLnBrk="0" fontAlgn="base" hangingPunct="0">
        <a:spcBef>
          <a:spcPts val="338"/>
        </a:spcBef>
        <a:spcAft>
          <a:spcPct val="0"/>
        </a:spcAft>
        <a:buClr>
          <a:srgbClr val="D6903D"/>
        </a:buClr>
        <a:buSzPct val="85000"/>
        <a:buFont typeface="Wingdings 2" pitchFamily="18" charset="2"/>
        <a:buChar char="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82182" y="2285984"/>
            <a:ext cx="6032918" cy="5048285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4800" b="1" dirty="0" smtClean="0"/>
              <a:t>Жизнь</a:t>
            </a:r>
            <a:endParaRPr lang="ru-RU" sz="4800" b="1" dirty="0"/>
          </a:p>
        </p:txBody>
      </p:sp>
    </p:spTree>
  </p:cSld>
  <p:clrMapOvr>
    <a:masterClrMapping/>
  </p:clrMapOvr>
  <p:transition advTm="5000"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2900" y="857225"/>
            <a:ext cx="6172200" cy="6953299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dirty="0" smtClean="0"/>
              <a:t>Книга жизни всегда нова.</a:t>
            </a:r>
            <a:br>
              <a:rPr lang="ru-RU" dirty="0" smtClean="0"/>
            </a:br>
            <a:r>
              <a:rPr lang="ru-RU" dirty="0" smtClean="0"/>
              <a:t> Её первые страницы интересны: </a:t>
            </a:r>
            <a:br>
              <a:rPr lang="ru-RU" dirty="0" smtClean="0"/>
            </a:br>
            <a:r>
              <a:rPr lang="ru-RU" dirty="0" smtClean="0"/>
              <a:t>первый вдох, первый крик, первый урок.</a:t>
            </a:r>
            <a:br>
              <a:rPr lang="ru-RU" dirty="0" smtClean="0"/>
            </a:br>
            <a:r>
              <a:rPr lang="ru-RU" dirty="0" smtClean="0"/>
              <a:t> А последняя страница на замке: разгадка жизни от нас удалена.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  <p:transition advTm="5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0" presetClass="exit" presetSubtype="0" fill="hold" grpId="1" nodeType="afterEffect">
                                  <p:stCondLst>
                                    <p:cond delay="75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7166" y="571473"/>
            <a:ext cx="6172200" cy="7239051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Древо жизни</a:t>
            </a:r>
            <a:br>
              <a:rPr lang="ru-RU" smtClean="0"/>
            </a:br>
            <a:r>
              <a:rPr lang="ru-RU" smtClean="0"/>
              <a:t> корнями цепляется за вечность, ветвями закрывает нас от напасти. Листья дней трепещут безвольно. Ясность неба, как символ смысла жизни, не тревожит. </a:t>
            </a:r>
            <a:br>
              <a:rPr lang="ru-RU" smtClean="0"/>
            </a:br>
            <a:r>
              <a:rPr lang="ru-RU" smtClean="0"/>
              <a:t>Мир одухотворён.</a:t>
            </a:r>
            <a:br>
              <a:rPr lang="ru-RU" smtClean="0"/>
            </a:br>
            <a:endParaRPr lang="ru-RU"/>
          </a:p>
        </p:txBody>
      </p:sp>
    </p:spTree>
  </p:cSld>
  <p:clrMapOvr>
    <a:masterClrMapping/>
  </p:clrMapOvr>
  <p:transition advTm="5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9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04" y="1714481"/>
            <a:ext cx="6086496" cy="4071968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Жизнь, </a:t>
            </a:r>
            <a:br>
              <a:rPr lang="ru-RU" smtClean="0"/>
            </a:br>
            <a:r>
              <a:rPr lang="ru-RU" smtClean="0"/>
              <a:t>зашторенная закатом. Туманность дней – </a:t>
            </a:r>
            <a:br>
              <a:rPr lang="ru-RU" smtClean="0"/>
            </a:br>
            <a:r>
              <a:rPr lang="ru-RU" smtClean="0"/>
              <a:t>форма будущего. Рассеянный горизонт влечёт.</a:t>
            </a:r>
            <a:br>
              <a:rPr lang="ru-RU" smtClean="0"/>
            </a:br>
            <a:r>
              <a:rPr lang="ru-RU" smtClean="0"/>
              <a:t> </a:t>
            </a:r>
            <a:endParaRPr lang="ru-RU"/>
          </a:p>
        </p:txBody>
      </p:sp>
    </p:spTree>
  </p:cSld>
  <p:clrMapOvr>
    <a:masterClrMapping/>
  </p:clrMapOvr>
  <p:transition advTm="5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8800"/>
                            </p:stCondLst>
                            <p:childTnLst>
                              <p:par>
                                <p:cTn id="10" presetID="55" presetClass="exit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1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3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342900" y="1828800"/>
            <a:ext cx="6172200" cy="502921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Осень жизни печальна. Чувственный листопад недолог.</a:t>
            </a:r>
            <a:br>
              <a:rPr lang="ru-RU" smtClean="0"/>
            </a:br>
            <a:r>
              <a:rPr lang="ru-RU" smtClean="0"/>
              <a:t> Река времени остывает. Мир сгущается, сужается, тяжелеет.</a:t>
            </a:r>
            <a:br>
              <a:rPr lang="ru-RU" smtClean="0"/>
            </a:br>
            <a:r>
              <a:rPr lang="ru-RU" smtClean="0"/>
              <a:t> Ты угасающий миг вечности.</a:t>
            </a:r>
            <a:br>
              <a:rPr lang="ru-RU" smtClean="0"/>
            </a:br>
            <a:endParaRPr lang="ru-RU"/>
          </a:p>
        </p:txBody>
      </p:sp>
    </p:spTree>
  </p:cSld>
  <p:clrMapOvr>
    <a:masterClrMapping/>
  </p:clrMapOvr>
  <p:transition advTm="5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250"/>
                            </p:stCondLst>
                            <p:childTnLst>
                              <p:par>
                                <p:cTn id="13" presetID="38" presetClass="exit" presetSubtype="0" accel="5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anim calcmode="lin" valueType="num">
                                      <p:cBhvr>
                                        <p:cTn id="14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4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342900" y="1828800"/>
            <a:ext cx="6172200" cy="445771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Пролетит птица.</a:t>
            </a:r>
            <a:br>
              <a:rPr lang="ru-RU" smtClean="0"/>
            </a:br>
            <a:r>
              <a:rPr lang="ru-RU" smtClean="0"/>
              <a:t> Слетят с веток листья. Поймаешь паутинку.</a:t>
            </a:r>
            <a:br>
              <a:rPr lang="ru-RU" smtClean="0"/>
            </a:br>
            <a:r>
              <a:rPr lang="ru-RU" smtClean="0"/>
              <a:t> Ты живёшь.</a:t>
            </a:r>
            <a:br>
              <a:rPr lang="ru-RU" smtClean="0"/>
            </a:br>
            <a:endParaRPr lang="ru-RU"/>
          </a:p>
        </p:txBody>
      </p:sp>
    </p:spTree>
  </p:cSld>
  <p:clrMapOvr>
    <a:masterClrMapping/>
  </p:clrMapOvr>
  <p:transition advTm="5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6800"/>
                            </p:stCondLst>
                            <p:childTnLst>
                              <p:par>
                                <p:cTn id="11" presetID="20" presetClass="emph" presetSubtype="0" fill="hold" grpId="1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2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3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4" dur="500" autoRev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3600"/>
                            </p:stCondLst>
                            <p:childTnLst>
                              <p:par>
                                <p:cTn id="16" presetID="45" presetClass="exit" presetSubtype="0" fill="hold" grpId="2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342900" y="1214414"/>
            <a:ext cx="6172200" cy="5072098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Приветствуешь утро. Заполняешь день заботами. </a:t>
            </a:r>
            <a:br>
              <a:rPr lang="ru-RU" smtClean="0"/>
            </a:br>
            <a:r>
              <a:rPr lang="ru-RU" smtClean="0"/>
              <a:t>Ночью пьёшь сны.</a:t>
            </a:r>
            <a:br>
              <a:rPr lang="ru-RU" smtClean="0"/>
            </a:br>
            <a:r>
              <a:rPr lang="ru-RU" smtClean="0"/>
              <a:t> Ты живёшь.</a:t>
            </a:r>
            <a:br>
              <a:rPr lang="ru-RU" smtClean="0"/>
            </a:br>
            <a:endParaRPr lang="ru-RU"/>
          </a:p>
        </p:txBody>
      </p:sp>
    </p:spTree>
  </p:cSld>
  <p:clrMapOvr>
    <a:masterClrMapping/>
  </p:clrMapOvr>
  <p:transition advTm="5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8300"/>
                            </p:stCondLst>
                            <p:childTnLst>
                              <p:par>
                                <p:cTn id="12" presetID="55" presetClass="exit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3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10800000" flipV="1">
            <a:off x="342900" y="1828800"/>
            <a:ext cx="6172200" cy="3743332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mtClean="0"/>
              <a:t>Всё вернее бы стать препинания знаком, </a:t>
            </a:r>
            <a:br>
              <a:rPr lang="ru-RU" smtClean="0"/>
            </a:br>
            <a:r>
              <a:rPr lang="ru-RU" smtClean="0"/>
              <a:t>чтоб собой отделять только плевел от злака.</a:t>
            </a:r>
            <a:endParaRPr lang="ru-RU"/>
          </a:p>
        </p:txBody>
      </p:sp>
    </p:spTree>
  </p:cSld>
  <p:clrMapOvr>
    <a:masterClrMapping/>
  </p:clrMapOvr>
  <p:transition advTm="5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00"/>
                            </p:stCondLst>
                            <p:childTnLst>
                              <p:par>
                                <p:cTn id="10" presetID="1" presetClass="emph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1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2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3" dur="3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6000"/>
                            </p:stCondLst>
                            <p:childTnLst>
                              <p:par>
                                <p:cTn id="15" presetID="9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6" dur="3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9000"/>
                            </p:stCondLst>
                            <p:childTnLst>
                              <p:par>
                                <p:cTn id="19" presetID="17" presetClass="exit" presetSubtype="10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0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2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2" grpId="2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42" y="928662"/>
            <a:ext cx="5943600" cy="2859094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Книгу жизни раскрывали учащиеся 10 класса.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28604" y="3786182"/>
            <a:ext cx="5943600" cy="250033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 smtClean="0"/>
              <a:t>Шестакова О, 10 класс</a:t>
            </a:r>
            <a:endParaRPr lang="ru-RU" sz="2800" dirty="0" smtClean="0"/>
          </a:p>
          <a:p>
            <a:pPr eaLnBrk="1" hangingPunct="1">
              <a:defRPr/>
            </a:pPr>
            <a:r>
              <a:rPr lang="ru-RU" sz="2800" dirty="0" smtClean="0"/>
              <a:t>Учитель: </a:t>
            </a:r>
            <a:r>
              <a:rPr lang="ru-RU" sz="2800" dirty="0" err="1" smtClean="0"/>
              <a:t>Хатькова</a:t>
            </a:r>
            <a:r>
              <a:rPr lang="ru-RU" sz="2800" dirty="0" smtClean="0"/>
              <a:t> С. А.</a:t>
            </a:r>
          </a:p>
          <a:p>
            <a:pPr eaLnBrk="1" hangingPunct="1">
              <a:defRPr/>
            </a:pPr>
            <a:r>
              <a:rPr lang="ru-RU" sz="2800" dirty="0" smtClean="0"/>
              <a:t>Г. Хвалынск, </a:t>
            </a:r>
          </a:p>
          <a:p>
            <a:pPr eaLnBrk="1" hangingPunct="1">
              <a:defRPr/>
            </a:pPr>
            <a:r>
              <a:rPr lang="ru-RU" sz="2800" dirty="0" smtClean="0"/>
              <a:t>Саратовская область, </a:t>
            </a:r>
            <a:r>
              <a:rPr lang="ru-RU" sz="2800" dirty="0" err="1" smtClean="0"/>
              <a:t>сош</a:t>
            </a:r>
            <a:r>
              <a:rPr lang="ru-RU" sz="2800" dirty="0" smtClean="0"/>
              <a:t> № 1</a:t>
            </a:r>
          </a:p>
          <a:p>
            <a:pPr eaLnBrk="1" hangingPunct="1">
              <a:defRPr/>
            </a:pPr>
            <a:r>
              <a:rPr lang="ru-RU" sz="2800" dirty="0" smtClean="0"/>
              <a:t> 2012 г.</a:t>
            </a:r>
          </a:p>
          <a:p>
            <a:pPr eaLnBrk="1" hangingPunct="1">
              <a:defRPr/>
            </a:pPr>
            <a:endParaRPr lang="ru-RU" dirty="0" smtClean="0"/>
          </a:p>
          <a:p>
            <a:pPr eaLnBrk="1" hangingPunct="1">
              <a:defRPr/>
            </a:pPr>
            <a:endParaRPr lang="ru-RU" dirty="0"/>
          </a:p>
        </p:txBody>
      </p:sp>
    </p:spTree>
  </p:cSld>
  <p:clrMapOvr>
    <a:masterClrMapping/>
  </p:clrMapOvr>
  <p:transition advTm="5000"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5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3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in)">
                                      <p:cBhvr>
                                        <p:cTn id="27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7000"/>
                            </p:stCondLst>
                            <p:childTnLst>
                              <p:par>
                                <p:cTn id="33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4000"/>
                            </p:stCondLst>
                            <p:childTnLst>
                              <p:par>
                                <p:cTn id="46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7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6000"/>
                            </p:stCondLst>
                            <p:childTnLst>
                              <p:par>
                                <p:cTn id="50" presetID="10" presetClass="exit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434</TotalTime>
  <Words>68</Words>
  <Application>Microsoft Office PowerPoint</Application>
  <PresentationFormat>Экран (4:3)</PresentationFormat>
  <Paragraphs>14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Бумажная</vt:lpstr>
      <vt:lpstr>Жизнь</vt:lpstr>
      <vt:lpstr>Книга жизни всегда нова.  Её первые страницы интересны:  первый вдох, первый крик, первый урок.  А последняя страница на замке: разгадка жизни от нас удалена. </vt:lpstr>
      <vt:lpstr>Древо жизни  корнями цепляется за вечность, ветвями закрывает нас от напасти. Листья дней трепещут безвольно. Ясность неба, как символ смысла жизни, не тревожит.  Мир одухотворён. </vt:lpstr>
      <vt:lpstr>Жизнь,  зашторенная закатом. Туманность дней –  форма будущего. Рассеянный горизонт влечёт.  </vt:lpstr>
      <vt:lpstr>Осень жизни печальна. Чувственный листопад недолог.  Река времени остывает. Мир сгущается, сужается, тяжелеет.  Ты угасающий миг вечности. </vt:lpstr>
      <vt:lpstr>Пролетит птица.  Слетят с веток листья. Поймаешь паутинку.  Ты живёшь. </vt:lpstr>
      <vt:lpstr>Приветствуешь утро. Заполняешь день заботами.  Ночью пьёшь сны.  Ты живёшь. </vt:lpstr>
      <vt:lpstr>Всё вернее бы стать препинания знаком,  чтоб собой отделять только плевел от злака.</vt:lpstr>
      <vt:lpstr>Книгу жизни раскрывали учащиеся 10 класса.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My way.</dc:title>
  <dc:creator>Home</dc:creator>
  <cp:lastModifiedBy>1</cp:lastModifiedBy>
  <cp:revision>50</cp:revision>
  <dcterms:created xsi:type="dcterms:W3CDTF">2007-11-24T08:22:13Z</dcterms:created>
  <dcterms:modified xsi:type="dcterms:W3CDTF">2013-11-05T20:59:17Z</dcterms:modified>
</cp:coreProperties>
</file>