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8A645-6E0B-4342-9EC1-E187E4ADFAF5}" type="datetimeFigureOut">
              <a:rPr lang="ru-RU"/>
              <a:pPr>
                <a:defRPr/>
              </a:pPr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E412E-B764-430F-980B-D4D55BDDE2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0AD8C-CADC-41A2-83D7-F1CFE3ACF600}" type="datetimeFigureOut">
              <a:rPr lang="ru-RU"/>
              <a:pPr>
                <a:defRPr/>
              </a:pPr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AD5BA-617B-4D21-BF9B-6257B3F3B6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2DDF-5646-4208-80F2-6BD4B50BAE03}" type="datetimeFigureOut">
              <a:rPr lang="ru-RU"/>
              <a:pPr>
                <a:defRPr/>
              </a:pPr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937CA-1E77-4F55-A9D4-9DBD3E6B38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D7347-386C-4869-BD66-29DC45A65B5F}" type="datetimeFigureOut">
              <a:rPr lang="ru-RU"/>
              <a:pPr>
                <a:defRPr/>
              </a:pPr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5B30A-E2F3-428F-9ABE-0732C6A14C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2968A-2C91-430E-B006-293F640D3737}" type="datetimeFigureOut">
              <a:rPr lang="ru-RU"/>
              <a:pPr>
                <a:defRPr/>
              </a:pPr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A318A-9E93-41C2-A9CA-796B569601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AC7BC-EDE3-4A2F-A505-933D3AD937E4}" type="datetimeFigureOut">
              <a:rPr lang="ru-RU"/>
              <a:pPr>
                <a:defRPr/>
              </a:pPr>
              <a:t>18.10.2013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D0022-1E09-42EB-A570-003AD1C176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B0E54-2509-4326-A2DD-EB6987BD80DD}" type="datetimeFigureOut">
              <a:rPr lang="ru-RU"/>
              <a:pPr>
                <a:defRPr/>
              </a:pPr>
              <a:t>18.10.2013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FAECB-7893-408C-B677-DADD6993F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CE3F6-31F9-48BA-B474-D9C9020D7DC1}" type="datetimeFigureOut">
              <a:rPr lang="ru-RU"/>
              <a:pPr>
                <a:defRPr/>
              </a:pPr>
              <a:t>18.10.2013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AAA74-5EEF-4D67-A800-7F3FFCB56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B9AEA-7BAF-4103-B906-4BF7CFDAA68A}" type="datetimeFigureOut">
              <a:rPr lang="ru-RU"/>
              <a:pPr>
                <a:defRPr/>
              </a:pPr>
              <a:t>18.10.2013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B2D0C-3ED3-42BD-B7E9-AB773B0964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54900-E031-4706-A092-9B1B400048C5}" type="datetimeFigureOut">
              <a:rPr lang="ru-RU"/>
              <a:pPr>
                <a:defRPr/>
              </a:pPr>
              <a:t>18.10.2013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E0A77-F7FA-4F57-9060-B413D82BF0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E152D-DD9C-436A-B369-BB6206DDF989}" type="datetimeFigureOut">
              <a:rPr lang="ru-RU"/>
              <a:pPr>
                <a:defRPr/>
              </a:pPr>
              <a:t>18.10.2013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3E22E-616D-4451-92FF-5074560250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DB71D8-5C90-45B1-BDA7-2A8406041CC2}" type="datetimeFigureOut">
              <a:rPr lang="ru-RU"/>
              <a:pPr>
                <a:defRPr/>
              </a:pPr>
              <a:t>18.10.2013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2628115-3885-4155-B8B2-95D0F79F66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решение 3"/>
          <p:cNvSpPr/>
          <p:nvPr/>
        </p:nvSpPr>
        <p:spPr>
          <a:xfrm>
            <a:off x="357158" y="428604"/>
            <a:ext cx="5429288" cy="2786082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Условие </a:t>
            </a:r>
          </a:p>
        </p:txBody>
      </p:sp>
      <p:sp>
        <p:nvSpPr>
          <p:cNvPr id="5" name="Пятно 2 4"/>
          <p:cNvSpPr/>
          <p:nvPr/>
        </p:nvSpPr>
        <p:spPr>
          <a:xfrm>
            <a:off x="1357290" y="2786058"/>
            <a:ext cx="7572428" cy="3786214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Условности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ИЛИ 1"/>
          <p:cNvSpPr/>
          <p:nvPr/>
        </p:nvSpPr>
        <p:spPr>
          <a:xfrm>
            <a:off x="714375" y="357188"/>
            <a:ext cx="7572375" cy="5857875"/>
          </a:xfrm>
          <a:prstGeom prst="flowChar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Выгнутая вверх стрелка 5"/>
          <p:cNvSpPr/>
          <p:nvPr/>
        </p:nvSpPr>
        <p:spPr>
          <a:xfrm>
            <a:off x="285750" y="357188"/>
            <a:ext cx="4143375" cy="2143125"/>
          </a:xfrm>
          <a:prstGeom prst="curved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Выгнутая вниз стрелка 6"/>
          <p:cNvSpPr/>
          <p:nvPr/>
        </p:nvSpPr>
        <p:spPr>
          <a:xfrm>
            <a:off x="500063" y="3500438"/>
            <a:ext cx="6858000" cy="2928937"/>
          </a:xfrm>
          <a:prstGeom prst="curvedUp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71538" y="1928802"/>
            <a:ext cx="350043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Композиция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643438" y="3714750"/>
            <a:ext cx="26431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Сюжет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643063" y="4000500"/>
            <a:ext cx="2500312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Герои</a:t>
            </a:r>
            <a:endParaRPr lang="ru-RU" sz="6600" dirty="0">
              <a:latin typeface="Calibri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786313" y="1500188"/>
            <a:ext cx="25717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Игра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00063" y="320675"/>
            <a:ext cx="321468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 i="1" dirty="0">
                <a:latin typeface="Times New Roman" pitchFamily="18" charset="0"/>
                <a:cs typeface="Times New Roman" pitchFamily="18" charset="0"/>
              </a:rPr>
              <a:t>Темная лестница 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500562" y="4786322"/>
            <a:ext cx="321468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i="1" dirty="0">
                <a:latin typeface="Times New Roman" pitchFamily="18" charset="0"/>
                <a:cs typeface="Times New Roman" pitchFamily="18" charset="0"/>
              </a:rPr>
              <a:t>Тихо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214282" y="285728"/>
            <a:ext cx="6858048" cy="264320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Классический </a:t>
            </a:r>
            <a:r>
              <a:rPr lang="ru-RU" sz="4800" b="1" dirty="0" err="1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дурак</a:t>
            </a:r>
            <a:endParaRPr lang="ru-RU" sz="48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Выноска-облако 2"/>
          <p:cNvSpPr/>
          <p:nvPr/>
        </p:nvSpPr>
        <p:spPr>
          <a:xfrm>
            <a:off x="2214546" y="2857496"/>
            <a:ext cx="6143668" cy="3143272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Совершенный </a:t>
            </a:r>
            <a:r>
              <a:rPr lang="ru-RU" sz="4400" b="1" dirty="0" err="1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дурак</a:t>
            </a:r>
            <a:endParaRPr lang="ru-RU" sz="44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857224" y="642918"/>
            <a:ext cx="7572428" cy="521497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Серьезный человек с грустным взглядом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0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429000" y="4500563"/>
            <a:ext cx="5357813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Мудрый не размышляет – он постигает, не любуется –  видит, не совершает – творит.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13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85786" y="857232"/>
            <a:ext cx="5572164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5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Поцелуй жизни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магнитный диск 4"/>
          <p:cNvSpPr/>
          <p:nvPr/>
        </p:nvSpPr>
        <p:spPr>
          <a:xfrm>
            <a:off x="1500166" y="428604"/>
            <a:ext cx="6786610" cy="5715040"/>
          </a:xfrm>
          <a:prstGeom prst="flowChartMagneticDisk">
            <a:avLst/>
          </a:prstGeom>
          <a:solidFill>
            <a:schemeClr val="bg1"/>
          </a:solidFill>
          <a:ln w="28575">
            <a:solidFill>
              <a:schemeClr val="tx2"/>
            </a:solidFill>
            <a:prstDash val="sysDot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Домашнее задание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Художественная интерпретация рассказа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b="1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жанре </a:t>
            </a:r>
            <a:r>
              <a:rPr lang="ru-RU" sz="3600" b="1" dirty="0" err="1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хокку</a:t>
            </a:r>
            <a:r>
              <a:rPr lang="ru-RU" sz="3600" b="1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эйдос-конспекта</a:t>
            </a:r>
            <a:r>
              <a:rPr lang="ru-RU" sz="3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эссе. (Выбор обучающихся.) Защита творческого проекта. </a:t>
            </a:r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2928957"/>
          </a:xfrm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Урок литературы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8 класс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Образные параллели </a:t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рассказа А. Грина</a:t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«Зелёная лампа»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500438"/>
            <a:ext cx="7643866" cy="2428892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Учитель: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Хатькова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С. А.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Использованы фотографии Хвалынска Е.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Костюк</a:t>
            </a: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моу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сош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№ 1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Хвалынск, Саратовская область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2011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83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Урок литературы 8 класс Образные параллели  рассказа А. Грина  «Зелёная лампа»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1</cp:lastModifiedBy>
  <cp:revision>37</cp:revision>
  <dcterms:created xsi:type="dcterms:W3CDTF">2009-02-20T06:06:15Z</dcterms:created>
  <dcterms:modified xsi:type="dcterms:W3CDTF">2013-10-17T21:37:12Z</dcterms:modified>
</cp:coreProperties>
</file>