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3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930" autoAdjust="0"/>
    <p:restoredTop sz="94660"/>
  </p:normalViewPr>
  <p:slideViewPr>
    <p:cSldViewPr>
      <p:cViewPr>
        <p:scale>
          <a:sx n="70" d="100"/>
          <a:sy n="70" d="100"/>
        </p:scale>
        <p:origin x="-115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1FCB8A-14E2-4C19-89EC-2739B6287824}" type="datetimeFigureOut">
              <a:rPr lang="ru-RU"/>
              <a:pPr>
                <a:defRPr/>
              </a:pPr>
              <a:t>07.12.2013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BF54AE-917C-4620-B32E-4965E25DC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5A2318-4E1C-42E2-A152-62861E481777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AC29F-941F-43A2-A993-6294ED938F70}" type="datetimeFigureOut">
              <a:rPr lang="ru-RU"/>
              <a:pPr>
                <a:defRPr/>
              </a:pPr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A50A-ABBB-4023-9F82-75CD6302D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A670-D876-4405-BE73-FDDA41378F1C}" type="datetimeFigureOut">
              <a:rPr lang="ru-RU"/>
              <a:pPr>
                <a:defRPr/>
              </a:pPr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DF2F6-3867-430E-86FA-48914E197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9D166-525F-4D7A-BC80-0B2809871BDB}" type="datetimeFigureOut">
              <a:rPr lang="ru-RU"/>
              <a:pPr>
                <a:defRPr/>
              </a:pPr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C88D0-ED3C-4494-9642-22D0E72D8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DADCB-C38C-4170-9527-CD8C0A4670AE}" type="datetimeFigureOut">
              <a:rPr lang="ru-RU"/>
              <a:pPr>
                <a:defRPr/>
              </a:pPr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527-DED7-44DE-A642-4E39CE26C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8CBFD-F562-4EF9-959A-6F442F7CA902}" type="datetimeFigureOut">
              <a:rPr lang="ru-RU"/>
              <a:pPr>
                <a:defRPr/>
              </a:pPr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AB6E1-41F4-46D5-B1DA-B8D85DAC4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CDDB-4D05-4F84-9784-02B2B22DE740}" type="datetimeFigureOut">
              <a:rPr lang="ru-RU"/>
              <a:pPr>
                <a:defRPr/>
              </a:pPr>
              <a:t>07.12.2013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DE30B-19AB-40C6-8EC4-258C21447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F8F2B-AB14-4BEA-B9BE-94B6A7C4245B}" type="datetimeFigureOut">
              <a:rPr lang="ru-RU"/>
              <a:pPr>
                <a:defRPr/>
              </a:pPr>
              <a:t>07.12.2013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0725-94DE-4A4C-BAA4-923717AD7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F204E-2274-46BF-8A91-FCE00752624D}" type="datetimeFigureOut">
              <a:rPr lang="ru-RU"/>
              <a:pPr>
                <a:defRPr/>
              </a:pPr>
              <a:t>07.12.2013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91380-9177-4C3D-9E1B-58EE984A8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A51E-33D1-472B-B70B-04CCCDA328D4}" type="datetimeFigureOut">
              <a:rPr lang="ru-RU"/>
              <a:pPr>
                <a:defRPr/>
              </a:pPr>
              <a:t>07.12.2013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F43B7-67A3-434B-B36A-A63D3BDF1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6E83E-D3D9-4A54-9B39-A25C764BB688}" type="datetimeFigureOut">
              <a:rPr lang="ru-RU"/>
              <a:pPr>
                <a:defRPr/>
              </a:pPr>
              <a:t>07.12.2013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C9B1-6584-44D2-ACCB-6F0178EBD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CB356-A670-45E0-8044-CC4B01B592A3}" type="datetimeFigureOut">
              <a:rPr lang="ru-RU"/>
              <a:pPr>
                <a:defRPr/>
              </a:pPr>
              <a:t>07.12.2013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75D2-D334-4990-AFF3-6BA6D5FE0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4D8845-B868-45A5-BF57-3D680A70C2F3}" type="datetimeFigureOut">
              <a:rPr lang="ru-RU"/>
              <a:pPr>
                <a:defRPr/>
              </a:pPr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21D0F-54C2-4072-A398-733072459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Моя музыка\Мои рисунки\Изображение\Изображение 0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1" name="Текст 3"/>
          <p:cNvSpPr>
            <a:spLocks noGrp="1"/>
          </p:cNvSpPr>
          <p:nvPr>
            <p:ph type="body" sz="half" idx="2"/>
          </p:nvPr>
        </p:nvSpPr>
        <p:spPr>
          <a:xfrm>
            <a:off x="3021013" y="5000625"/>
            <a:ext cx="5694362" cy="164306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Мудрый не размышляет – он постигает, не любуется – видит,</a:t>
            </a:r>
          </a:p>
          <a:p>
            <a:pPr algn="ctr" eaLnBrk="1" hangingPunct="1"/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совершает – творит.</a:t>
            </a:r>
          </a:p>
          <a:p>
            <a:pPr eaLnBrk="1" hangingPunct="1"/>
            <a:endParaRPr lang="ru-RU" sz="2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9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5214938"/>
            <a:ext cx="2357437" cy="12144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Поцелуй жизни</a:t>
            </a:r>
          </a:p>
        </p:txBody>
      </p:sp>
      <p:pic>
        <p:nvPicPr>
          <p:cNvPr id="3076" name="Picture 2" descr="C:\Documents and Settings\Администратор\Мои документы\Моя музыка\Мои рисунки\Изображение\Изображение 13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5" y="214290"/>
            <a:ext cx="8286808" cy="5429288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 spd="slow" advTm="9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C:\Documents and Settings\Администратор\Мои документы\Моя музыка\Мои рисунки\Изображение\Изображение 07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625" y="428625"/>
            <a:ext cx="3071813" cy="3071813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chemeClr val="bg1"/>
                </a:solidFill>
              </a:rPr>
              <a:t>Как цветок отвлекает </a:t>
            </a:r>
          </a:p>
          <a:p>
            <a:pPr algn="ctr"/>
            <a:r>
              <a:rPr lang="ru-RU" sz="2800" smtClean="0">
                <a:solidFill>
                  <a:schemeClr val="bg1"/>
                </a:solidFill>
              </a:rPr>
              <a:t>от плода, </a:t>
            </a:r>
          </a:p>
          <a:p>
            <a:pPr algn="ctr"/>
            <a:r>
              <a:rPr lang="ru-RU" sz="2800" smtClean="0">
                <a:solidFill>
                  <a:schemeClr val="bg1"/>
                </a:solidFill>
              </a:rPr>
              <a:t>так познание уводит от истины</a:t>
            </a:r>
          </a:p>
        </p:txBody>
      </p:sp>
    </p:spTree>
  </p:cSld>
  <p:clrMapOvr>
    <a:masterClrMapping/>
  </p:clrMapOvr>
  <p:transition spd="slow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Текст 3"/>
          <p:cNvSpPr>
            <a:spLocks noGrp="1"/>
          </p:cNvSpPr>
          <p:nvPr>
            <p:ph type="body" sz="half" idx="2"/>
          </p:nvPr>
        </p:nvSpPr>
        <p:spPr>
          <a:xfrm>
            <a:off x="1785938" y="5214938"/>
            <a:ext cx="5214937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Бесплотное не имеет преград.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Вода подражает камню.</a:t>
            </a:r>
          </a:p>
        </p:txBody>
      </p:sp>
      <p:pic>
        <p:nvPicPr>
          <p:cNvPr id="6148" name="Picture 2" descr="C:\Documents and Settings\Администратор\Мои документы\Моя музыка\Мои рисунки\Изображение\Изображение 5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214290"/>
            <a:ext cx="8143932" cy="4857784"/>
          </a:xfrm>
          <a:effectLst>
            <a:softEdge rad="112500"/>
          </a:effectLst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7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Понимаешь людей – умен.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Понимаешь себя – просвещен.</a:t>
            </a:r>
          </a:p>
        </p:txBody>
      </p:sp>
      <p:pic>
        <p:nvPicPr>
          <p:cNvPr id="9219" name="Picture 3" descr="C:\Documents and Settings\Администратор\Мои документы\Моя музыка\Мои рисунки\Изображение\Изображение 10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1142984"/>
            <a:ext cx="8501123" cy="5715016"/>
          </a:xfrm>
          <a:effectLst>
            <a:softEdge rad="112500"/>
          </a:effectLst>
        </p:spPr>
      </p:pic>
    </p:spTree>
  </p:cSld>
  <p:clrMapOvr>
    <a:masterClrMapping/>
  </p:clrMapOvr>
  <p:transition spd="slow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47</Words>
  <Application>Microsoft Office PowerPoint</Application>
  <PresentationFormat>Экран (4:3)</PresentationFormat>
  <Paragraphs>10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Понимаешь людей – умен.  Понимаешь себя – просвещен.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</cp:lastModifiedBy>
  <cp:revision>39</cp:revision>
  <dcterms:created xsi:type="dcterms:W3CDTF">2009-01-28T11:44:10Z</dcterms:created>
  <dcterms:modified xsi:type="dcterms:W3CDTF">2013-12-06T20:48:24Z</dcterms:modified>
</cp:coreProperties>
</file>