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4FBF-DA99-48F9-98C5-A736C00E0DBB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3DB97-9715-4680-B0B7-F26A6F776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0CC6F-B63A-4570-A4BF-92B1BDFBBE17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B465-448F-411F-9C91-AE8D132BD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5A4D-032E-4DB9-A4D2-8B03D4B15A74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FA547-9664-46C7-A9F5-78C07EF6C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CB9C3-FD5B-46A4-B340-CF4C04D5F112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3DF05-36AC-45D4-9B9D-123140C9F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14CC1-29E8-469E-8F50-6915B483E9B9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B6033-5739-4357-A4AC-097D2A0C0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EE6E3-2541-4E96-802D-C8471114E4B9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2D6A9-4D0A-4743-B846-97F3DDCBD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D49B-700D-408F-95DA-A78926192AA8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48312-74B2-4EA8-89B8-519538130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63C7B-339A-49AE-ADFE-210315E05ABB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FABDA-BB6E-41EE-8FFB-DD037BE69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B9738-2F53-40C7-9EE2-C4CDB301C32E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D586-09E1-4C19-B26B-9206EE38A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B47FE-1399-4D69-9411-6375DA3FF848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0923F-9784-4A4D-B8AB-88AA226FF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E68A-C65B-4D18-93F1-960F5A5EBF97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9281C-35DB-48CC-8A6E-0E0C0BDA5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A84B82-BB1E-4158-832B-B9AD4B24D2E1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B7D285-7739-4FDB-B0C2-69D58B836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Изображение 37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86375" y="857250"/>
            <a:ext cx="35718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Случайный 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жизни человек случайно прожил чей-то век. Случайно сник… Случайна боль.</a:t>
            </a: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Изображение 4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85750" y="285750"/>
            <a:ext cx="85010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Я чувство, боль,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 вечный зов. Тебе придам я плоть веков. Существовать учись без лжи.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 верь словам.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Лишь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мной дыши.</a:t>
            </a: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Изображение 4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625" y="214313"/>
            <a:ext cx="82153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верь абстракции из снов.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Она лишь призрак пустоты. </a:t>
            </a: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Изображение 36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 flipH="1">
            <a:off x="668338" y="285750"/>
            <a:ext cx="44751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Утихнут сумраки.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Умчатся мысли прочь.</a:t>
            </a: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 descr="Изображение 1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7" descr="Изображение 1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8" descr="Изображение 37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285750" y="285750"/>
            <a:ext cx="56435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Восход прольется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светом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чувств</a:t>
            </a: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65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1</cp:lastModifiedBy>
  <cp:revision>22</cp:revision>
  <dcterms:created xsi:type="dcterms:W3CDTF">2009-02-19T08:08:58Z</dcterms:created>
  <dcterms:modified xsi:type="dcterms:W3CDTF">2013-12-11T17:23:39Z</dcterms:modified>
</cp:coreProperties>
</file>