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F624"/>
    <a:srgbClr val="7BEA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6A1A-2807-41E2-AB75-24A6DFA6D02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4FD5-73A1-4C72-8DAA-B858D9DB17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6A1A-2807-41E2-AB75-24A6DFA6D02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4FD5-73A1-4C72-8DAA-B858D9DB1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6A1A-2807-41E2-AB75-24A6DFA6D02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4FD5-73A1-4C72-8DAA-B858D9DB1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6A1A-2807-41E2-AB75-24A6DFA6D02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4FD5-73A1-4C72-8DAA-B858D9DB1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6A1A-2807-41E2-AB75-24A6DFA6D02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5374FD5-73A1-4C72-8DAA-B858D9DB1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6A1A-2807-41E2-AB75-24A6DFA6D02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4FD5-73A1-4C72-8DAA-B858D9DB1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6A1A-2807-41E2-AB75-24A6DFA6D02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4FD5-73A1-4C72-8DAA-B858D9DB1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6A1A-2807-41E2-AB75-24A6DFA6D02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4FD5-73A1-4C72-8DAA-B858D9DB1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6A1A-2807-41E2-AB75-24A6DFA6D02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4FD5-73A1-4C72-8DAA-B858D9DB1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6A1A-2807-41E2-AB75-24A6DFA6D02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4FD5-73A1-4C72-8DAA-B858D9DB1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6A1A-2807-41E2-AB75-24A6DFA6D02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4FD5-73A1-4C72-8DAA-B858D9DB1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956A1A-2807-41E2-AB75-24A6DFA6D027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374FD5-73A1-4C72-8DAA-B858D9DB1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15370" cy="171451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88F624"/>
                </a:solidFill>
              </a:rPr>
              <a:t>Все предрассудки </a:t>
            </a:r>
            <a:r>
              <a:rPr lang="ru-RU" sz="3600" dirty="0" err="1" smtClean="0">
                <a:solidFill>
                  <a:srgbClr val="88F624"/>
                </a:solidFill>
              </a:rPr>
              <a:t>истребя</a:t>
            </a:r>
            <a:r>
              <a:rPr lang="ru-RU" sz="3600" dirty="0" smtClean="0">
                <a:solidFill>
                  <a:srgbClr val="88F624"/>
                </a:solidFill>
              </a:rPr>
              <a:t>, </a:t>
            </a:r>
            <a:br>
              <a:rPr lang="ru-RU" sz="3600" dirty="0" smtClean="0">
                <a:solidFill>
                  <a:srgbClr val="88F624"/>
                </a:solidFill>
              </a:rPr>
            </a:br>
            <a:r>
              <a:rPr lang="ru-RU" sz="3600" dirty="0" smtClean="0">
                <a:solidFill>
                  <a:srgbClr val="88F624"/>
                </a:solidFill>
              </a:rPr>
              <a:t>мы почитаем всех нулями, </a:t>
            </a:r>
            <a:br>
              <a:rPr lang="ru-RU" sz="3600" dirty="0" smtClean="0">
                <a:solidFill>
                  <a:srgbClr val="88F624"/>
                </a:solidFill>
              </a:rPr>
            </a:br>
            <a:r>
              <a:rPr lang="ru-RU" sz="3600" dirty="0" smtClean="0">
                <a:solidFill>
                  <a:srgbClr val="88F624"/>
                </a:solidFill>
              </a:rPr>
              <a:t>а единицами – себя</a:t>
            </a:r>
            <a:endParaRPr lang="ru-RU" sz="3600" dirty="0">
              <a:solidFill>
                <a:srgbClr val="88F624"/>
              </a:solidFill>
            </a:endParaRPr>
          </a:p>
        </p:txBody>
      </p:sp>
      <p:pic>
        <p:nvPicPr>
          <p:cNvPr id="4" name="Содержимое 3" descr="IMG_13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214554"/>
            <a:ext cx="785818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15370" cy="178594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Озарена лучом Дианы, она, </a:t>
            </a:r>
            <a:r>
              <a:rPr lang="ru-RU" dirty="0" err="1" smtClean="0">
                <a:solidFill>
                  <a:schemeClr val="tx1"/>
                </a:solidFill>
              </a:rPr>
              <a:t>бедняженька</a:t>
            </a:r>
            <a:r>
              <a:rPr lang="ru-RU" dirty="0" smtClean="0">
                <a:solidFill>
                  <a:schemeClr val="tx1"/>
                </a:solidFill>
              </a:rPr>
              <a:t>, не спит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G_14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864399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2297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Вслед за чинною толпою идти, не разделяя с ней ни общих мнений, ни страстей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G_14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428868"/>
            <a:ext cx="871543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</TotalTime>
  <Words>30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Апекс</vt:lpstr>
      <vt:lpstr>Все предрассудки истребя,  мы почитаем всех нулями,  а единицами – себя</vt:lpstr>
      <vt:lpstr>Озарена лучом Дианы, она, бедняженька, не спит</vt:lpstr>
      <vt:lpstr>Вслед за чинною толпою идти, не разделяя с ней ни общих мнений, ни страстей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</dc:title>
  <dc:creator>виктория</dc:creator>
  <cp:lastModifiedBy>Home</cp:lastModifiedBy>
  <cp:revision>19</cp:revision>
  <dcterms:created xsi:type="dcterms:W3CDTF">2011-02-08T12:35:01Z</dcterms:created>
  <dcterms:modified xsi:type="dcterms:W3CDTF">2012-10-30T09:29:27Z</dcterms:modified>
</cp:coreProperties>
</file>