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5" r:id="rId4"/>
    <p:sldId id="270" r:id="rId5"/>
    <p:sldId id="271" r:id="rId6"/>
    <p:sldId id="272" r:id="rId7"/>
    <p:sldId id="258" r:id="rId8"/>
    <p:sldId id="274" r:id="rId9"/>
    <p:sldId id="259" r:id="rId10"/>
    <p:sldId id="260" r:id="rId11"/>
    <p:sldId id="262" r:id="rId12"/>
    <p:sldId id="264" r:id="rId13"/>
    <p:sldId id="266" r:id="rId14"/>
    <p:sldId id="27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C0964B-2FA3-4A06-B6E7-6226E80D24FF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56D018-9D7F-48D5-B52D-0C22EC44F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Алтарь победы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Главный вопрос </a:t>
            </a:r>
            <a:r>
              <a:rPr lang="ru-RU" sz="2800" b="1" dirty="0" smtClean="0"/>
              <a:t>социально значимого </a:t>
            </a:r>
            <a:r>
              <a:rPr lang="ru-RU" sz="2800" b="1" dirty="0" smtClean="0"/>
              <a:t>проекта: </a:t>
            </a:r>
            <a:r>
              <a:rPr lang="ru-RU" sz="2800" b="1" dirty="0" smtClean="0">
                <a:solidFill>
                  <a:srgbClr val="FFC000"/>
                </a:solidFill>
              </a:rPr>
              <a:t>«Почему нельзя обесценивать победу советского народа в Великой Отечественной войне 1941-1945 гг.?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проекта: </a:t>
            </a:r>
            <a:r>
              <a:rPr lang="ru-RU" dirty="0" smtClean="0">
                <a:solidFill>
                  <a:srgbClr val="FFC000"/>
                </a:solidFill>
              </a:rPr>
              <a:t>создание Книги памяти участников Великой Отечественной войны -  родственников учащихся 5 класса.</a:t>
            </a:r>
          </a:p>
          <a:p>
            <a:r>
              <a:rPr lang="ru-RU" dirty="0" smtClean="0"/>
              <a:t>Задача проекта: </a:t>
            </a:r>
            <a:r>
              <a:rPr lang="ru-RU" dirty="0" smtClean="0">
                <a:solidFill>
                  <a:srgbClr val="FFC000"/>
                </a:solidFill>
              </a:rPr>
              <a:t>поиск материалов, раскрывающих роль истории конкретной   семьи в истории страны.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Алтарь победы</a:t>
            </a:r>
            <a:endParaRPr lang="ru-RU" b="1" dirty="0"/>
          </a:p>
        </p:txBody>
      </p:sp>
      <p:pic>
        <p:nvPicPr>
          <p:cNvPr id="4098" name="Picture 2" descr="F:\Camera Roll\getImageCALM6KB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2000240"/>
            <a:ext cx="3500462" cy="342902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286000"/>
            <a:ext cx="3917060" cy="2786074"/>
          </a:xfrm>
        </p:spPr>
        <p:txBody>
          <a:bodyPr/>
          <a:lstStyle/>
          <a:p>
            <a:r>
              <a:rPr lang="ru-RU" dirty="0" smtClean="0"/>
              <a:t>Зудин Александр Фёдорович, офицер, получил два ранения. С войны вернулся. 1015-2006 гг.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71480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C000"/>
                </a:solidFill>
              </a:rPr>
              <a:t>Сыроежкина</a:t>
            </a:r>
            <a:r>
              <a:rPr lang="ru-RU" sz="2800" b="1" dirty="0" smtClean="0">
                <a:solidFill>
                  <a:srgbClr val="FFC000"/>
                </a:solidFill>
              </a:rPr>
              <a:t> Сергея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Алтарь победы</a:t>
            </a:r>
            <a:endParaRPr lang="ru-RU" b="1" dirty="0"/>
          </a:p>
        </p:txBody>
      </p:sp>
      <p:pic>
        <p:nvPicPr>
          <p:cNvPr id="6146" name="Picture 2" descr="F:\Camera Roll\getImageCAS2TD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785786" y="1428736"/>
            <a:ext cx="3643338" cy="45005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059936" cy="369095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Ельподиев</a:t>
            </a:r>
            <a:r>
              <a:rPr lang="ru-RU" sz="3600" dirty="0" smtClean="0"/>
              <a:t> Игнатий Григорьевич. Погиб в 1944г. 1915-1944гг.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857232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Семья </a:t>
            </a:r>
            <a:r>
              <a:rPr lang="ru-RU" sz="3200" b="1" dirty="0" err="1" smtClean="0">
                <a:solidFill>
                  <a:srgbClr val="FFC000"/>
                </a:solidFill>
              </a:rPr>
              <a:t>Ситора</a:t>
            </a:r>
            <a:r>
              <a:rPr lang="ru-RU" sz="3200" b="1" dirty="0" smtClean="0">
                <a:solidFill>
                  <a:srgbClr val="FFC000"/>
                </a:solidFill>
              </a:rPr>
              <a:t> Дмитрия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Алтарь победы</a:t>
            </a:r>
            <a:endParaRPr lang="ru-RU" b="1" dirty="0"/>
          </a:p>
        </p:txBody>
      </p:sp>
      <p:pic>
        <p:nvPicPr>
          <p:cNvPr id="8194" name="Picture 2" descr="F:\Camera Roll\IMG_20131023_091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66826" y="2295005"/>
            <a:ext cx="4039985" cy="302998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428868"/>
            <a:ext cx="4059936" cy="29051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Пахомов Григорий Никитович. На войне с 1941 по 1944 гг.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7148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Семья Сухоруковой Дарьи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Алтарь победы</a:t>
            </a:r>
            <a:endParaRPr lang="ru-RU" b="1" dirty="0"/>
          </a:p>
        </p:txBody>
      </p:sp>
      <p:pic>
        <p:nvPicPr>
          <p:cNvPr id="10242" name="Picture 2" descr="F:\Camera Roll\IMG_20131023_091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000240"/>
            <a:ext cx="4059936" cy="3714776"/>
          </a:xfrm>
        </p:spPr>
        <p:txBody>
          <a:bodyPr/>
          <a:lstStyle/>
          <a:p>
            <a:r>
              <a:rPr lang="ru-RU" dirty="0" err="1" smtClean="0"/>
              <a:t>Акинина</a:t>
            </a:r>
            <a:r>
              <a:rPr lang="ru-RU" dirty="0" smtClean="0"/>
              <a:t> Анна Ивановна. Санитарка госпиталя. 1924-1998 гг.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Семья Дашкевич Анастасии</a:t>
            </a:r>
          </a:p>
          <a:p>
            <a:r>
              <a:rPr lang="ru-RU" dirty="0" smtClean="0"/>
              <a:t>Дашкевич Арсений Михайлович.           1924-1946 гг.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00042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Семья </a:t>
            </a:r>
            <a:r>
              <a:rPr lang="ru-RU" sz="3200" b="1" dirty="0" err="1" smtClean="0">
                <a:solidFill>
                  <a:srgbClr val="FFC000"/>
                </a:solidFill>
              </a:rPr>
              <a:t>Топиной</a:t>
            </a:r>
            <a:r>
              <a:rPr lang="ru-RU" sz="3200" b="1" dirty="0" smtClean="0">
                <a:solidFill>
                  <a:srgbClr val="FFC000"/>
                </a:solidFill>
              </a:rPr>
              <a:t> Анастасии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86304" cy="1219200"/>
          </a:xfrm>
        </p:spPr>
        <p:txBody>
          <a:bodyPr/>
          <a:lstStyle/>
          <a:p>
            <a:r>
              <a:rPr lang="ru-RU" dirty="0" smtClean="0"/>
              <a:t>Алтарь победы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059936" cy="392909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Фахретдинов</a:t>
            </a:r>
            <a:r>
              <a:rPr lang="ru-RU" sz="2800" dirty="0" smtClean="0"/>
              <a:t> Салах </a:t>
            </a:r>
            <a:r>
              <a:rPr lang="ru-RU" sz="2800" dirty="0" err="1" smtClean="0"/>
              <a:t>Аллюдинович</a:t>
            </a:r>
            <a:r>
              <a:rPr lang="ru-RU" sz="2800" dirty="0" smtClean="0"/>
              <a:t>.            С войны вернулся без ноги. 1905-1984 гг.</a:t>
            </a:r>
          </a:p>
          <a:p>
            <a:r>
              <a:rPr lang="ru-RU" sz="2800" dirty="0" err="1" smtClean="0"/>
              <a:t>Лавыгин</a:t>
            </a:r>
            <a:r>
              <a:rPr lang="ru-RU" sz="2800" dirty="0" smtClean="0"/>
              <a:t> </a:t>
            </a:r>
            <a:r>
              <a:rPr lang="ru-RU" sz="2800" dirty="0" err="1" smtClean="0"/>
              <a:t>П</a:t>
            </a:r>
            <a:r>
              <a:rPr lang="ru-RU" sz="2800" dirty="0" err="1" smtClean="0"/>
              <a:t>рокофий</a:t>
            </a:r>
            <a:r>
              <a:rPr lang="ru-RU" sz="2800" dirty="0" smtClean="0"/>
              <a:t> Осипович. С войны вернулся.               1908-1995 гг.</a:t>
            </a:r>
            <a:endParaRPr lang="ru-RU" sz="2800" dirty="0"/>
          </a:p>
        </p:txBody>
      </p:sp>
      <p:pic>
        <p:nvPicPr>
          <p:cNvPr id="5" name="Содержимое 4" descr="http://i511.mycdn.me/getImage?photoId=526548960955&amp;photoType=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7686" y="50004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C000"/>
                </a:solidFill>
              </a:rPr>
              <a:t>Фахретдинова</a:t>
            </a:r>
            <a:r>
              <a:rPr lang="ru-RU" sz="2800" b="1" dirty="0" smtClean="0">
                <a:solidFill>
                  <a:srgbClr val="FFC000"/>
                </a:solidFill>
              </a:rPr>
              <a:t> Руслана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C00000"/>
                </a:solidFill>
              </a:rPr>
              <a:t>Алтарь победы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Проблемный вопрос проекта: </a:t>
            </a:r>
            <a:r>
              <a:rPr lang="ru-RU" sz="3600" dirty="0" smtClean="0">
                <a:solidFill>
                  <a:srgbClr val="FFC000"/>
                </a:solidFill>
              </a:rPr>
              <a:t>«Имеем ли мы право жить не счастливо?»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357686" y="178592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Идея проекта: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Мы обязаны учиться жить счастливо!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786322"/>
            <a:ext cx="787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Если рассказать только о той цене, которую заплатила семья каждого из 345 учащихся нашей школы, станет понятно, почему </a:t>
            </a:r>
            <a:r>
              <a:rPr lang="ru-RU" sz="2400" b="1" dirty="0" smtClean="0">
                <a:solidFill>
                  <a:srgbClr val="C00000"/>
                </a:solidFill>
              </a:rPr>
              <a:t>9 Мая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smtClean="0">
                <a:solidFill>
                  <a:schemeClr val="bg1"/>
                </a:solidFill>
              </a:rPr>
              <a:t>праздник </a:t>
            </a:r>
            <a:r>
              <a:rPr lang="ru-RU" sz="2400" b="1" smtClean="0">
                <a:solidFill>
                  <a:schemeClr val="bg1"/>
                </a:solidFill>
              </a:rPr>
              <a:t>со  </a:t>
            </a:r>
            <a:r>
              <a:rPr lang="ru-RU" sz="2400" b="1" dirty="0" smtClean="0">
                <a:solidFill>
                  <a:schemeClr val="bg1"/>
                </a:solidFill>
              </a:rPr>
              <a:t>слезами на глазах.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Алтарь победы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Книга памяти</a:t>
            </a:r>
          </a:p>
          <a:p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Авторы: правнуки победителей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Участники проекта: 5 класс.</a:t>
            </a:r>
          </a:p>
          <a:p>
            <a:r>
              <a:rPr lang="ru-RU" sz="2800" dirty="0" smtClean="0"/>
              <a:t>Учитель: </a:t>
            </a:r>
            <a:r>
              <a:rPr lang="ru-RU" sz="2400" dirty="0" err="1" smtClean="0"/>
              <a:t>Хатькова</a:t>
            </a:r>
            <a:r>
              <a:rPr lang="ru-RU" sz="2400" dirty="0" smtClean="0"/>
              <a:t> С. А.</a:t>
            </a:r>
          </a:p>
          <a:p>
            <a:r>
              <a:rPr lang="ru-RU" sz="2800" dirty="0" err="1" smtClean="0"/>
              <a:t>Моу</a:t>
            </a:r>
            <a:r>
              <a:rPr lang="ru-RU" sz="2800" dirty="0" smtClean="0"/>
              <a:t> </a:t>
            </a:r>
            <a:r>
              <a:rPr lang="ru-RU" sz="2800" dirty="0" err="1" smtClean="0"/>
              <a:t>сош</a:t>
            </a:r>
            <a:r>
              <a:rPr lang="ru-RU" sz="2800" dirty="0" smtClean="0"/>
              <a:t> № 1 г. Хвалынска Саратовской области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2012-2013 учебный год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Алтарь победы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Camera Roll\IMG_20131023_091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Деревянкин</a:t>
            </a:r>
            <a:r>
              <a:rPr lang="ru-RU" dirty="0" smtClean="0"/>
              <a:t> Дмитрий Кириллович, сержант, Белорусский фронт.     С войны вернулся.  1926-2004</a:t>
            </a:r>
          </a:p>
          <a:p>
            <a:r>
              <a:rPr lang="ru-RU" dirty="0" err="1" smtClean="0"/>
              <a:t>Айдашкин</a:t>
            </a:r>
            <a:r>
              <a:rPr lang="ru-RU" dirty="0" smtClean="0"/>
              <a:t> Осип Иванович. Пропал без вести </a:t>
            </a:r>
            <a:r>
              <a:rPr lang="ru-RU" dirty="0" smtClean="0"/>
              <a:t>в бою под Сталинградом. 1921г.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571481"/>
            <a:ext cx="37862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C000"/>
                </a:solidFill>
              </a:rPr>
              <a:t>Айдашкиной</a:t>
            </a:r>
            <a:r>
              <a:rPr lang="ru-RU" sz="2800" b="1" dirty="0" smtClean="0">
                <a:solidFill>
                  <a:srgbClr val="FFC000"/>
                </a:solidFill>
              </a:rPr>
              <a:t> Анастасии: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Алтарь победы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Camera Roll\IMG_20131023_091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00174"/>
            <a:ext cx="4279012" cy="4572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Деревянкина</a:t>
            </a:r>
            <a:r>
              <a:rPr lang="ru-RU" dirty="0" smtClean="0"/>
              <a:t> Варвара Семёновна. 1926. Ей сейчас 87 лет. Когда была война, работала трактористкой, сеяла хлеб для наших солдат и для нашей победы.</a:t>
            </a:r>
          </a:p>
          <a:p>
            <a:r>
              <a:rPr lang="ru-RU" dirty="0" smtClean="0"/>
              <a:t>Гордеев Алексей Григорьевич, связист. С войны вернулся в 1943 г. после тяжёлого ранения. 1908-1972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571481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Семья </a:t>
            </a:r>
            <a:r>
              <a:rPr lang="ru-RU" sz="2400" b="1" dirty="0" err="1" smtClean="0">
                <a:solidFill>
                  <a:srgbClr val="FFC000"/>
                </a:solidFill>
              </a:rPr>
              <a:t>Айдашкиной</a:t>
            </a:r>
            <a:r>
              <a:rPr lang="ru-RU" sz="2400" b="1" dirty="0" smtClean="0">
                <a:solidFill>
                  <a:srgbClr val="FFC000"/>
                </a:solidFill>
              </a:rPr>
              <a:t> Анастасии: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Алтарь победы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Camera Roll\IMG_20131023_091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1905000"/>
          </a:xfrm>
        </p:spPr>
        <p:txBody>
          <a:bodyPr/>
          <a:lstStyle/>
          <a:p>
            <a:r>
              <a:rPr lang="ru-RU" dirty="0" smtClean="0"/>
              <a:t>Лукьянов Владимир Егорович, артиллерист. С войны не вернулся, пропал без вести. 1919г.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571481"/>
            <a:ext cx="37862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Семья </a:t>
            </a:r>
            <a:r>
              <a:rPr lang="ru-RU" sz="2800" dirty="0" err="1" smtClean="0">
                <a:solidFill>
                  <a:srgbClr val="FFC000"/>
                </a:solidFill>
              </a:rPr>
              <a:t>Айдашкиной</a:t>
            </a:r>
            <a:r>
              <a:rPr lang="ru-RU" sz="2800" dirty="0" smtClean="0">
                <a:solidFill>
                  <a:srgbClr val="FFC000"/>
                </a:solidFill>
              </a:rPr>
              <a:t> Анастасии: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321468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Семья </a:t>
            </a:r>
            <a:r>
              <a:rPr lang="ru-RU" sz="2400" dirty="0" err="1" smtClean="0">
                <a:solidFill>
                  <a:srgbClr val="FFC000"/>
                </a:solidFill>
              </a:rPr>
              <a:t>Ярчук</a:t>
            </a:r>
            <a:r>
              <a:rPr lang="ru-RU" sz="2400" dirty="0" smtClean="0">
                <a:solidFill>
                  <a:srgbClr val="FFC000"/>
                </a:solidFill>
              </a:rPr>
              <a:t> Екатерины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07194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Матвеев Александр Яковлевич. Воевал с 1943 по 1945гг. С войны вернулся. 1923-2000 гг.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Алтарь победы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Camera Roll\IMG_20131023_091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857496"/>
            <a:ext cx="4059936" cy="302419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Абушев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Харис</a:t>
            </a:r>
            <a:r>
              <a:rPr lang="ru-RU" sz="2800" dirty="0" smtClean="0"/>
              <a:t> </a:t>
            </a:r>
            <a:r>
              <a:rPr lang="ru-RU" sz="2800" dirty="0" err="1" smtClean="0"/>
              <a:t>Умарович</a:t>
            </a:r>
            <a:r>
              <a:rPr lang="ru-RU" sz="2800" dirty="0" smtClean="0"/>
              <a:t>. С войны вернулся без руки. 1918-2010 гг.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571481"/>
            <a:ext cx="3786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Семья </a:t>
            </a:r>
            <a:r>
              <a:rPr lang="ru-RU" sz="3200" dirty="0" err="1" smtClean="0">
                <a:solidFill>
                  <a:srgbClr val="FFC000"/>
                </a:solidFill>
              </a:rPr>
              <a:t>Ширияздановых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Аделины</a:t>
            </a:r>
            <a:r>
              <a:rPr lang="ru-RU" sz="3200" dirty="0" smtClean="0">
                <a:solidFill>
                  <a:srgbClr val="FFC000"/>
                </a:solidFill>
              </a:rPr>
              <a:t> и Регины</a:t>
            </a:r>
            <a:endParaRPr lang="ru-RU" sz="32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Алтарь победы</a:t>
            </a:r>
            <a:endParaRPr lang="ru-RU" b="1" dirty="0"/>
          </a:p>
        </p:txBody>
      </p:sp>
      <p:pic>
        <p:nvPicPr>
          <p:cNvPr id="2050" name="Picture 2" descr="F:\Camera Roll\IMG_20131023_124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571744"/>
            <a:ext cx="4059936" cy="2833694"/>
          </a:xfrm>
        </p:spPr>
        <p:txBody>
          <a:bodyPr/>
          <a:lstStyle/>
          <a:p>
            <a:r>
              <a:rPr lang="ru-RU" sz="2800" dirty="0" smtClean="0"/>
              <a:t>Горшенин Николай Семёнович. С войны вернулся в 1942 году после тяжёлого ранения. 1916-2000 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142984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Семья Сахновой Влады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Алтарь победы</a:t>
            </a:r>
            <a:endParaRPr lang="ru-RU" b="1" dirty="0"/>
          </a:p>
        </p:txBody>
      </p:sp>
      <p:pic>
        <p:nvPicPr>
          <p:cNvPr id="2050" name="Picture 2" descr="F:\Camera Roll\IMG_20131023_124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944" y="1546860"/>
            <a:ext cx="3395749" cy="4526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4059936" cy="283369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Леушин</a:t>
            </a:r>
            <a:r>
              <a:rPr lang="ru-RU" dirty="0" smtClean="0"/>
              <a:t> Иван Ефремович, на войне с 1941 по 1945. С войны вернулся.</a:t>
            </a:r>
          </a:p>
          <a:p>
            <a:r>
              <a:rPr lang="ru-RU" dirty="0" err="1" smtClean="0"/>
              <a:t>Цуркин</a:t>
            </a:r>
            <a:r>
              <a:rPr lang="ru-RU" dirty="0" smtClean="0"/>
              <a:t> Иван Прохорович. На войне с 1943 по 1945. С войны вернулся.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571480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Семья Корниловой Анастасии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238" cy="1219200"/>
          </a:xfrm>
        </p:spPr>
        <p:txBody>
          <a:bodyPr/>
          <a:lstStyle/>
          <a:p>
            <a:r>
              <a:rPr lang="ru-RU" b="1" dirty="0" smtClean="0"/>
              <a:t>Алтарь победы</a:t>
            </a:r>
            <a:endParaRPr lang="ru-RU" b="1" dirty="0"/>
          </a:p>
        </p:txBody>
      </p:sp>
      <p:pic>
        <p:nvPicPr>
          <p:cNvPr id="3074" name="Picture 2" descr="F:\Camera Roll\getImageCA7Z3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00174"/>
            <a:ext cx="3829048" cy="435771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059936" cy="3929090"/>
          </a:xfrm>
        </p:spPr>
        <p:txBody>
          <a:bodyPr/>
          <a:lstStyle/>
          <a:p>
            <a:r>
              <a:rPr lang="ru-RU" dirty="0" smtClean="0"/>
              <a:t>Сыркин Иван Тимофеевич. Родился в 1920 г. Служил на границе, был дважды в плену. Бежал из плена. Освобождал Калининград.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71480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Семья </a:t>
            </a:r>
            <a:r>
              <a:rPr lang="ru-RU" sz="2800" b="1" dirty="0" err="1" smtClean="0">
                <a:solidFill>
                  <a:srgbClr val="FFC000"/>
                </a:solidFill>
              </a:rPr>
              <a:t>Меренкова</a:t>
            </a:r>
            <a:r>
              <a:rPr lang="ru-RU" sz="2800" b="1" dirty="0" smtClean="0">
                <a:solidFill>
                  <a:srgbClr val="FFC000"/>
                </a:solidFill>
              </a:rPr>
              <a:t> Дмитрия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487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                Алтарь победы</vt:lpstr>
      <vt:lpstr>           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Алтарь победы</vt:lpstr>
      <vt:lpstr>               Алтарь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2013-11-23T12:38:21Z</dcterms:created>
  <dcterms:modified xsi:type="dcterms:W3CDTF">2013-11-25T18:43:51Z</dcterms:modified>
</cp:coreProperties>
</file>